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 ?><Relationships xmlns="http://schemas.openxmlformats.org/package/2006/relationships"><Relationship Id="rId1" Type="http://schemas.openxmlformats.org/officeDocument/2006/relationships/officeDocument" Target="ppt/presentation.xml"  /><Relationship Id="rId2" Type="http://schemas.openxmlformats.org/package/2006/relationships/metadata/thumbnail" Target="docProps/thumbnail.jpeg"  /><Relationship Id="rId3" Type="http://schemas.openxmlformats.org/package/2006/relationships/metadata/core-properties" Target="docProps/core.xml"  /><Relationship Id="rId4" Type="http://schemas.openxmlformats.org/officeDocument/2006/relationships/extended-properties" Target="docProps/app.xml"  /><Relationship Id="rId5" Type="http://schemas.openxmlformats.org/officeDocument/2006/relationships/custom-properties" Target="docProps/custom.xml"  /></Relationships>
</file>

<file path=ppt/presentation.xml><?xml version="1.0" encoding="utf-8"?>
<p:presentation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sldMasterIdLst>
    <p:sldMasterId id="2147483648" r:id="rId1"/>
  </p:sldMasterIdLst>
  <p:notesMasterIdLst>
    <p:notesMasterId r:id="rId2"/>
  </p:notesMasterIdLst>
  <p:sldIdLst>
    <p:sldId id="263" r:id="rId3"/>
    <p:sldId id="264" r:id="rId4"/>
    <p:sldId id="265" r:id="rId5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showPr showNarration="1">
    <p:sldAll/>
    <p:penClr>
      <a:srgbClr val="ff0000"/>
    </p:penClr>
    <p:extLst>
      <p:ext uri="{2FDB2607-1784-4EEB-B798-7EB5836EED8A}">
        <p14:showMediaCtrls xmlns:p14="http://schemas.microsoft.com/office/powerpoint/2010/main" val="1"/>
      </p:ext>
    </p:extLst>
  </p:showPr>
  <p:extLst>
    <p:ext uri="ACF4677E-8BD2-47ae-8A1F-98590045965D">
      <hp:hncThemeShow xmlns:hp="http://schemas.haansoft.com/office/presentation/8.0" themeShowType="1" themeSkinType="1" themeTransitionType="1" useThemeTransition="1" byMouseClick="1" attrType="1" dur="2000"/>
    </p:ext>
  </p:extLst>
</p:presentationPr>
</file>

<file path=ppt/tableStyles.xml><?xml version="1.0" encoding="utf-8"?>
<a:tblStyleLst xmlns:r="http://schemas.openxmlformats.org/officeDocument/2006/relationships" xmlns:c="http://schemas.openxmlformats.org/drawingml/2006/chart" xmlns:dgm="http://schemas.openxmlformats.org/drawingml/2006/diagram" xmlns:dsp="http://schemas.microsoft.com/office/drawing/2008/diagram" xmlns:a="http://schemas.openxmlformats.org/drawingml/2006/main" xmlns:pic="http://schemas.openxmlformats.org/drawingml/2006/picture" xmlns:wp="http://schemas.openxmlformats.org/drawingml/2006/wordprocessingDrawing" xmlns:xdr="http://schemas.openxmlformats.org/drawingml/2006/spreadsheetDrawing" xmlns:lc="http://schemas.openxmlformats.org/drawingml/2006/lockedCanvas" xmlns:p="http://schemas.openxmlformats.org/presentationml/2006/main" def="{5C22544A-7EE6-4342-B048-85BDC9FD1C3A}">
  <a:tblStyle styleId="{01A66EDD-3DAB-4C5B-A090-DC80EC1FD486}" styleName="Normal Style 1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lum val="90000"/>
            </a:schemeClr>
          </a:solidFill>
        </a:fill>
      </a:tcStyle>
    </a:wholeTbl>
    <a:band1H>
      <a:tcTxStyle/>
      <a:tcStyle>
        <a:tcBdr/>
        <a:fill>
          <a:solidFill>
            <a:schemeClr val="accent1">
              <a:lum val="80000"/>
            </a:schemeClr>
          </a:solidFill>
        </a:fill>
      </a:tcStyle>
    </a:band1H>
    <a:band2H>
      <a:tcTxStyle/>
      <a:tcStyle>
        <a:tcBdr/>
      </a:tcStyle>
    </a:band2H>
    <a:band1V>
      <a:tcTxStyle/>
      <a:tcStyle>
        <a:tcBdr/>
        <a:fill>
          <a:solidFill>
            <a:schemeClr val="accent1">
              <a:lum val="80000"/>
            </a:schemeClr>
          </a:solidFill>
        </a:fill>
      </a:tcStyle>
    </a:band1V>
    <a:band2V>
      <a:tcTxStyle/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normalViewPr snapVertSplitter="1">
    <p:restoredLeft sz="12579"/>
    <p:restoredTop sz="90000"/>
  </p:normalViewPr>
  <p:slideViewPr>
    <p:cSldViewPr snapToGrid="0" snapToObjects="1" showGuides="1">
      <p:cViewPr varScale="1">
        <p:scale>
          <a:sx n="100" d="100"/>
          <a:sy n="100" d="100"/>
        </p:scale>
        <p:origin x="0" y="0"/>
      </p:cViewPr>
      <p:guideLst>
        <p:guide orient="horz" pos="2155"/>
        <p:guide pos="2877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9" cy="72009"/>
</p:viewPr>
</file>

<file path=ppt/_rels/presentation.xml.rels><?xml version="1.0" encoding="UTF-8" standalone="yes" ?><Relationships xmlns="http://schemas.openxmlformats.org/package/2006/relationships"><Relationship Id="rId1" Type="http://schemas.openxmlformats.org/officeDocument/2006/relationships/slideMaster" Target="slideMasters/slideMaster1.xml"  /><Relationship Id="rId2" Type="http://schemas.openxmlformats.org/officeDocument/2006/relationships/notesMaster" Target="notesMasters/notesMaster1.xml"  /><Relationship Id="rId3" Type="http://schemas.openxmlformats.org/officeDocument/2006/relationships/slide" Target="slides/slide1.xml"  /><Relationship Id="rId4" Type="http://schemas.openxmlformats.org/officeDocument/2006/relationships/slide" Target="slides/slide2.xml"  /><Relationship Id="rId5" Type="http://schemas.openxmlformats.org/officeDocument/2006/relationships/slide" Target="slides/slide3.xml"  /><Relationship Id="rId6" Type="http://schemas.openxmlformats.org/officeDocument/2006/relationships/presProps" Target="presProps.xml"  /><Relationship Id="rId7" Type="http://schemas.openxmlformats.org/officeDocument/2006/relationships/viewProps" Target="viewProps.xml"  /><Relationship Id="rId8" Type="http://schemas.openxmlformats.org/officeDocument/2006/relationships/theme" Target="theme/theme1.xml"  /><Relationship Id="rId9" Type="http://schemas.openxmlformats.org/officeDocument/2006/relationships/tableStyles" Target="tableStyles.xml"  /></Relationships>
</file>

<file path=ppt/notesMasters/_rels/notesMaster1.xml.rels><?xml version="1.0" encoding="UTF-8" standalone="yes" ?><Relationships xmlns="http://schemas.openxmlformats.org/package/2006/relationships"><Relationship Id="rId1" Type="http://schemas.openxmlformats.org/officeDocument/2006/relationships/theme" Target="../theme/theme2.xml"  /></Relationships>
</file>

<file path=ppt/notesMasters/notesMaster1.xml><?xml version="1.0" encoding="utf-8"?>
<p:notesMaster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 idx="0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/>
          <a:lstStyle>
            <a:lvl1pPr algn="l">
              <a:defRPr sz="1200"/>
            </a:lvl1pPr>
          </a:lstStyle>
          <a:p>
            <a:pPr lvl="0">
              <a:defRPr/>
            </a:pP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/>
          <a:lstStyle>
            <a:lvl1pPr algn="r">
              <a:defRPr sz="1200"/>
            </a:lvl1pPr>
          </a:lstStyle>
          <a:p>
            <a:pPr lvl="0">
              <a:defRPr/>
            </a:pPr>
            <a:fld id="{E2B2BC9D-A816-4D0A-858B-1D023B3A8ACA}" type="datetime1">
              <a:rPr lang="ko-KR" altLang="en-US"/>
              <a:pPr lvl="0">
                <a:defRPr/>
              </a:pPr>
              <a:t>2024-01-14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 noTextEdi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anchor="ctr"/>
          <a:lstStyle/>
          <a:p>
            <a:pPr lvl="0">
              <a:defRPr/>
            </a:pPr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>
            <a:noAutofit/>
          </a:bodyPr>
          <a:lstStyle/>
          <a:p>
            <a:pPr lvl="0">
              <a:defRPr/>
            </a:pPr>
            <a:r>
              <a:rPr lang="ko-KR" altLang="en-US"/>
              <a:t>마스터 텍스트 스타일을 편집합니다</a:t>
            </a:r>
            <a:endParaRPr lang="ko-KR" altLang="en-US"/>
          </a:p>
          <a:p>
            <a:pPr lvl="1">
              <a:defRPr/>
            </a:pPr>
            <a:r>
              <a:rPr lang="ko-KR" altLang="en-US"/>
              <a:t>둘째 수준</a:t>
            </a:r>
            <a:endParaRPr lang="ko-KR" altLang="en-US"/>
          </a:p>
          <a:p>
            <a:pPr lvl="2">
              <a:defRPr/>
            </a:pPr>
            <a:r>
              <a:rPr lang="ko-KR" altLang="en-US"/>
              <a:t>셋째 수준</a:t>
            </a:r>
            <a:endParaRPr lang="ko-KR" altLang="en-US"/>
          </a:p>
          <a:p>
            <a:pPr lvl="3">
              <a:defRPr/>
            </a:pPr>
            <a:r>
              <a:rPr lang="ko-KR" altLang="en-US"/>
              <a:t>넷째 수준</a:t>
            </a:r>
            <a:endParaRPr lang="ko-KR" altLang="en-US"/>
          </a:p>
          <a:p>
            <a:pPr lvl="4">
              <a:defRPr/>
            </a:pPr>
            <a:r>
              <a:rPr lang="ko-KR" altLang="en-US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anchor="b"/>
          <a:lstStyle>
            <a:lvl1pPr algn="l">
              <a:defRPr sz="1200"/>
            </a:lvl1pPr>
          </a:lstStyle>
          <a:p>
            <a:pPr lvl="0">
              <a:defRPr/>
            </a:pPr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anchor="b"/>
          <a:lstStyle>
            <a:lvl1pPr algn="r">
              <a:defRPr sz="1200"/>
            </a:lvl1pPr>
          </a:lstStyle>
          <a:p>
            <a:pPr lvl="0">
              <a:defRPr/>
            </a:pPr>
            <a:fld id="{09F4262C-968C-4EE9-8164-CE16364706B3}" type="slidenum">
              <a:rPr lang="ko-KR" altLang="en-US"/>
              <a:pPr lvl="0">
                <a:defRPr/>
              </a:pPr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1" hangingPunct="1">
      <a:defRPr sz="1200" kern="1200">
        <a:solidFill>
          <a:schemeClr val="tx1"/>
        </a:solidFill>
        <a:latin typeface="+mj-lt"/>
        <a:ea typeface="+mj-ea"/>
        <a:cs typeface="+mj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j-lt"/>
        <a:ea typeface="+mj-ea"/>
        <a:cs typeface="+mj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j-lt"/>
        <a:ea typeface="+mj-ea"/>
        <a:cs typeface="+mj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j-lt"/>
        <a:ea typeface="+mj-ea"/>
        <a:cs typeface="+mj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j-lt"/>
        <a:ea typeface="+mj-ea"/>
        <a:cs typeface="+mj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j-lt"/>
        <a:ea typeface="+mj-ea"/>
        <a:cs typeface="+mj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j-lt"/>
        <a:ea typeface="+mj-ea"/>
        <a:cs typeface="+mj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j-lt"/>
        <a:ea typeface="+mj-ea"/>
        <a:cs typeface="+mj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j-lt"/>
        <a:ea typeface="+mj-ea"/>
        <a:cs typeface="+mj-cs"/>
      </a:defRPr>
    </a:lvl9pPr>
  </p:notesStyle>
</p:notesMaster>
</file>

<file path=ppt/slideLayouts/_rels/slideLayout1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10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11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12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2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3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4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5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6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7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8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9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slideLayout1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 idx="0"/>
          </p:nvPr>
        </p:nvSpPr>
        <p:spPr>
          <a:xfrm>
            <a:off x="685799" y="2130424"/>
            <a:ext cx="7772398" cy="1470024"/>
          </a:xfrm>
        </p:spPr>
        <p:txBody>
          <a:bodyPr/>
          <a:lstStyle/>
          <a:p>
            <a:pPr lvl="0">
              <a:defRPr/>
            </a:pPr>
            <a:r>
              <a:rPr lang="ko-KR" altLang="en-US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599" y="3886200"/>
            <a:ext cx="6400799" cy="1752599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ko-KR" altLang="en-US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defRPr/>
            </a:pPr>
            <a:fld id="{940A130E-E3B8-4EBE-931F-81B26B8448AA}" type="datetime1">
              <a:rPr lang="ko-KR" altLang="en-US"/>
              <a:pPr lvl="0">
                <a:defRPr/>
              </a:pPr>
              <a:t>2024-01-13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defRPr/>
            </a:pPr>
            <a:r>
              <a:rPr lang="ko-KR" altLang="en-US"/>
              <a:t/>
            </a: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defRPr/>
            </a:pPr>
            <a:fld id="{800C6A38-4290-41DD-B95C-4155372FD4AF}" type="slidenum">
              <a:rPr lang="ko-KR" altLang="en-US"/>
              <a:pPr lvl="0"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  <p:transition xmlns:mc="http://schemas.openxmlformats.org/markup-compatibility/2006" xmlns:hp="http://schemas.haansoft.com/office/presentation/8.0" mc:Ignorable="hp" hp:hslDur="500"/>
</p:sldLayout>
</file>

<file path=ppt/slideLayouts/slideLayout10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type="objOnly" preserve="1">
  <p:cSld name="간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 idx="0"/>
          </p:nvPr>
        </p:nvSpPr>
        <p:spPr>
          <a:xfrm>
            <a:off x="0" y="2130424"/>
            <a:ext cx="9144000" cy="1470024"/>
          </a:xfrm>
        </p:spPr>
        <p:txBody>
          <a:bodyPr>
            <a:normAutofit/>
          </a:bodyPr>
          <a:lstStyle>
            <a:lvl1pPr>
              <a:defRPr sz="4400" b="1"/>
            </a:lvl1pPr>
          </a:lstStyle>
          <a:p>
            <a:pPr lvl="0">
              <a:defRPr/>
            </a:pPr>
            <a:r>
              <a:rPr lang="ko-KR" altLang="en-US"/>
              <a:t>마스터 제목 스타일 편집</a:t>
            </a:r>
            <a:endParaRPr lang="ko-KR" altLang="en-US"/>
          </a:p>
        </p:txBody>
      </p:sp>
      <p:sp>
        <p:nvSpPr>
          <p:cNvPr id="3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defRPr/>
            </a:pPr>
            <a:fld id="{CA348888-F454-4AD2-BA62-3AF29D9807C0}" type="datetime1">
              <a:rPr lang="ko-KR" altLang="en-US"/>
              <a:pPr lvl="0">
                <a:defRPr/>
              </a:pPr>
              <a:t>2024-01-13</a:t>
            </a:fld>
            <a:endParaRPr lang="ko-KR" altLang="en-US"/>
          </a:p>
        </p:txBody>
      </p:sp>
      <p:sp>
        <p:nvSpPr>
          <p:cNvPr id="4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defRPr/>
            </a:pPr>
            <a:endParaRPr lang="ko-KR" altLang="en-US"/>
          </a:p>
        </p:txBody>
      </p:sp>
      <p:sp>
        <p:nvSpPr>
          <p:cNvPr id="5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defRPr/>
            </a:pPr>
            <a:fld id="{AD22CD3B-FDDF-4998-970C-76E6E0BEC65F}" type="slidenum">
              <a:rPr lang="ko-KR" altLang="en-US"/>
              <a:pPr lvl="0"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  <p:transition xmlns:mc="http://schemas.openxmlformats.org/markup-compatibility/2006" xmlns:hp="http://schemas.haansoft.com/office/presentation/8.0" mc:Ignorable="hp" hp:hslDur="500"/>
</p:sldLayout>
</file>

<file path=ppt/slideLayouts/slideLayout11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type="clipArtAndTx" preserve="1">
  <p:cSld name="목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 idx="0"/>
          </p:nvPr>
        </p:nvSpPr>
        <p:spPr>
          <a:xfrm>
            <a:off x="457199" y="274637"/>
            <a:ext cx="8229599" cy="1143000"/>
          </a:xfrm>
        </p:spPr>
        <p:txBody>
          <a:bodyPr/>
          <a:lstStyle>
            <a:lvl1pPr>
              <a:defRPr/>
            </a:lvl1pPr>
          </a:lstStyle>
          <a:p>
            <a:pPr lvl="0">
              <a:defRPr/>
            </a:pPr>
            <a:r>
              <a:rPr lang="ko-KR" altLang="en-US"/>
              <a:t>마스터 제목 스타일 편집</a:t>
            </a:r>
            <a:endParaRPr lang="ko-KR" altLang="en-US"/>
          </a:p>
        </p:txBody>
      </p:sp>
      <p:sp>
        <p:nvSpPr>
          <p:cNvPr id="8" name="텍스트 개체 틀 7"/>
          <p:cNvSpPr>
            <a:spLocks noGrp="1"/>
          </p:cNvSpPr>
          <p:nvPr>
            <p:ph type="body" sz="quarter" idx="14"/>
          </p:nvPr>
        </p:nvSpPr>
        <p:spPr>
          <a:xfrm>
            <a:off x="2143107" y="2214562"/>
            <a:ext cx="4857766" cy="3214686"/>
          </a:xfrm>
        </p:spPr>
        <p:txBody>
          <a:bodyPr>
            <a:normAutofit/>
          </a:bodyPr>
          <a:lstStyle>
            <a:lvl1pPr>
              <a:lnSpc>
                <a:spcPct val="150000"/>
              </a:lnSpc>
              <a:defRPr sz="2400"/>
            </a:lvl1pPr>
          </a:lstStyle>
          <a:p>
            <a:pPr lvl="0">
              <a:defRPr/>
            </a:pPr>
            <a:r>
              <a:rPr lang="ko-KR" altLang="en-US"/>
              <a:t>첫째 목차</a:t>
            </a:r>
            <a:endParaRPr lang="ko-KR" altLang="en-US"/>
          </a:p>
          <a:p>
            <a:pPr lvl="0">
              <a:defRPr/>
            </a:pPr>
            <a:r>
              <a:rPr lang="ko-KR" altLang="en-US"/>
              <a:t>둘째 목차</a:t>
            </a:r>
            <a:endParaRPr lang="ko-KR" altLang="en-US"/>
          </a:p>
          <a:p>
            <a:pPr lvl="0">
              <a:defRPr/>
            </a:pPr>
            <a:r>
              <a:rPr lang="ko-KR" altLang="en-US"/>
              <a:t>셋째 목차</a:t>
            </a:r>
            <a:endParaRPr lang="ko-KR" altLang="en-US"/>
          </a:p>
          <a:p>
            <a:pPr lvl="0">
              <a:defRPr/>
            </a:pPr>
            <a:r>
              <a:rPr lang="ko-KR" altLang="en-US"/>
              <a:t>넷째 목차</a:t>
            </a:r>
            <a:endParaRPr lang="ko-KR" altLang="en-US"/>
          </a:p>
          <a:p>
            <a:pPr lvl="0">
              <a:defRPr/>
            </a:pPr>
            <a:r>
              <a:rPr lang="ko-KR" altLang="en-US"/>
              <a:t>다섯째 목차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defRPr/>
            </a:pPr>
            <a:fld id="{956FEC12-A4C9-4837-AF94-AD867782C04C}" type="datetime1">
              <a:rPr lang="ko-KR" altLang="en-US"/>
              <a:pPr lvl="0">
                <a:defRPr/>
              </a:pPr>
              <a:t>2024-01-13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defRPr/>
            </a:pPr>
            <a:fld id="{AD22CD3B-FDDF-4998-970C-76E6E0BEC65F}" type="slidenum">
              <a:rPr lang="ko-KR" altLang="en-US"/>
              <a:pPr lvl="0"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  <p:transition xmlns:mc="http://schemas.openxmlformats.org/markup-compatibility/2006" xmlns:hp="http://schemas.haansoft.com/office/presentation/8.0" mc:Ignorable="hp" hp:hslDur="500"/>
</p:sldLayout>
</file>

<file path=ppt/slideLayouts/slideLayout12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type="vertTitleAndTx" preserve="1">
  <p:cSld name="세로 제목 및 본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 idx="0"/>
          </p:nvPr>
        </p:nvSpPr>
        <p:spPr>
          <a:xfrm>
            <a:off x="6629399" y="274637"/>
            <a:ext cx="2057399" cy="5851525"/>
          </a:xfrm>
        </p:spPr>
        <p:txBody>
          <a:bodyPr vert="eaVert"/>
          <a:lstStyle/>
          <a:p>
            <a:pPr lvl="0">
              <a:defRPr/>
            </a:pPr>
            <a:r>
              <a:rPr lang="ko-KR" altLang="en-US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199" y="274637"/>
            <a:ext cx="6019799" cy="5851525"/>
          </a:xfrm>
        </p:spPr>
        <p:txBody>
          <a:bodyPr vert="eaVert"/>
          <a:lstStyle/>
          <a:p>
            <a:pPr lvl="0">
              <a:defRPr/>
            </a:pPr>
            <a:r>
              <a:rPr lang="ko-KR" altLang="en-US"/>
              <a:t>마스터 텍스트 스타일을 편집합니다</a:t>
            </a:r>
            <a:endParaRPr lang="ko-KR" altLang="en-US"/>
          </a:p>
          <a:p>
            <a:pPr lvl="1">
              <a:defRPr/>
            </a:pPr>
            <a:r>
              <a:rPr lang="ko-KR" altLang="en-US"/>
              <a:t>둘째 수준</a:t>
            </a:r>
            <a:endParaRPr lang="ko-KR" altLang="en-US"/>
          </a:p>
          <a:p>
            <a:pPr lvl="2">
              <a:defRPr/>
            </a:pPr>
            <a:r>
              <a:rPr lang="ko-KR" altLang="en-US"/>
              <a:t>셋째 수준</a:t>
            </a:r>
            <a:endParaRPr lang="ko-KR" altLang="en-US"/>
          </a:p>
          <a:p>
            <a:pPr lvl="3">
              <a:defRPr/>
            </a:pPr>
            <a:r>
              <a:rPr lang="ko-KR" altLang="en-US"/>
              <a:t>넷째 수준</a:t>
            </a:r>
            <a:endParaRPr lang="ko-KR" altLang="en-US"/>
          </a:p>
          <a:p>
            <a:pPr lvl="4">
              <a:defRPr/>
            </a:pPr>
            <a:r>
              <a:rPr lang="ko-KR" altLang="en-US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defRPr/>
            </a:pPr>
            <a:fld id="{957F84A3-4F29-4053-ACFD-1BAF2D3F140C}" type="datetime1">
              <a:rPr lang="ko-KR" altLang="en-US"/>
              <a:pPr lvl="0">
                <a:defRPr/>
              </a:pPr>
              <a:t>2024-01-13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defRPr/>
            </a:pPr>
            <a:fld id="{AD22CD3B-FDDF-4998-970C-76E6E0BEC65F}" type="slidenum">
              <a:rPr lang="ko-KR" altLang="en-US"/>
              <a:pPr lvl="0"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  <p:transition xmlns:mc="http://schemas.openxmlformats.org/markup-compatibility/2006" xmlns:hp="http://schemas.haansoft.com/office/presentation/8.0" mc:Ignorable="hp" hp:hslDur="500"/>
</p:sldLayout>
</file>

<file path=ppt/slideLayouts/slideLayout2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 idx="0"/>
          </p:nvPr>
        </p:nvSpPr>
        <p:spPr/>
        <p:txBody>
          <a:bodyPr/>
          <a:lstStyle/>
          <a:p>
            <a:pPr lvl="0">
              <a:defRPr/>
            </a:pPr>
            <a:r>
              <a:rPr lang="ko-KR" altLang="en-US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defRPr/>
            </a:pPr>
            <a:r>
              <a:rPr lang="ko-KR" altLang="en-US"/>
              <a:t>마스터 텍스트 스타일을 편집합니다</a:t>
            </a:r>
            <a:endParaRPr lang="ko-KR" altLang="en-US"/>
          </a:p>
          <a:p>
            <a:pPr lvl="1">
              <a:defRPr/>
            </a:pPr>
            <a:r>
              <a:rPr lang="ko-KR" altLang="en-US"/>
              <a:t>둘째 수준</a:t>
            </a:r>
            <a:endParaRPr lang="ko-KR" altLang="en-US"/>
          </a:p>
          <a:p>
            <a:pPr lvl="2">
              <a:defRPr/>
            </a:pPr>
            <a:r>
              <a:rPr lang="ko-KR" altLang="en-US"/>
              <a:t>셋째 수준</a:t>
            </a:r>
            <a:endParaRPr lang="ko-KR" altLang="en-US"/>
          </a:p>
          <a:p>
            <a:pPr lvl="3">
              <a:defRPr/>
            </a:pPr>
            <a:r>
              <a:rPr lang="ko-KR" altLang="en-US"/>
              <a:t>넷째 수준</a:t>
            </a:r>
            <a:endParaRPr lang="ko-KR" altLang="en-US"/>
          </a:p>
          <a:p>
            <a:pPr lvl="4">
              <a:defRPr/>
            </a:pPr>
            <a:r>
              <a:rPr lang="ko-KR" altLang="en-US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defRPr/>
            </a:pPr>
            <a:fld id="{4953836A-82A3-4C8B-9D31-CD724F3673ED}" type="datetime1">
              <a:rPr lang="ko-KR" altLang="en-US"/>
              <a:pPr lvl="0">
                <a:defRPr/>
              </a:pPr>
              <a:t>2024-01-13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defRPr/>
            </a:pPr>
            <a:r>
              <a:rPr lang="ko-KR" altLang="en-US"/>
              <a:t/>
            </a: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defRPr/>
            </a:pPr>
            <a:fld id="{AD22CD3B-FDDF-4998-970C-76E6E0BEC65F}" type="slidenum">
              <a:rPr lang="ko-KR" altLang="en-US"/>
              <a:pPr lvl="0"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  <p:transition xmlns:mc="http://schemas.openxmlformats.org/markup-compatibility/2006" xmlns:hp="http://schemas.haansoft.com/office/presentation/8.0" mc:Ignorable="hp" hp:hslDur="500"/>
</p:sldLayout>
</file>

<file path=ppt/slideLayouts/slideLayout3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defRPr/>
            </a:pPr>
            <a:fld id="{AD2EBAF6-36D0-4DD8-B695-D4C1B37E35D6}" type="datetime1">
              <a:rPr lang="ko-KR" altLang="en-US"/>
              <a:pPr lvl="0">
                <a:defRPr/>
              </a:pPr>
              <a:t>2024-01-13</a:t>
            </a:fld>
            <a:endParaRPr lang="ko-KR" altLang="en-US"/>
          </a:p>
        </p:txBody>
      </p:sp>
      <p:sp>
        <p:nvSpPr>
          <p:cNvPr id="3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defRPr/>
            </a:pPr>
            <a:r>
              <a:rPr lang="ko-KR" altLang="en-US"/>
              <a:t/>
            </a:r>
            <a:endParaRPr lang="ko-KR" altLang="en-US"/>
          </a:p>
        </p:txBody>
      </p:sp>
      <p:sp>
        <p:nvSpPr>
          <p:cNvPr id="4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defRPr/>
            </a:pPr>
            <a:fld id="{AD22CD3B-FDDF-4998-970C-76E6E0BEC65F}" type="slidenum">
              <a:rPr lang="ko-KR" altLang="en-US"/>
              <a:pPr lvl="0"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  <p:transition xmlns:mc="http://schemas.openxmlformats.org/markup-compatibility/2006" xmlns:hp="http://schemas.haansoft.com/office/presentation/8.0" mc:Ignorable="hp" hp:hslDur="500"/>
</p:sldLayout>
</file>

<file path=ppt/slideLayouts/slideLayout4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 idx="0"/>
          </p:nvPr>
        </p:nvSpPr>
        <p:spPr>
          <a:xfrm>
            <a:off x="722311" y="4406900"/>
            <a:ext cx="7772398" cy="1362074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pPr lvl="0">
              <a:defRPr/>
            </a:pPr>
            <a:r>
              <a:rPr lang="ko-KR" altLang="en-US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1" y="2906713"/>
            <a:ext cx="7772398" cy="1500186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ko-KR" altLang="en-US"/>
              <a:t>마스터 텍스트 스타일을 편집합니다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defRPr/>
            </a:pPr>
            <a:fld id="{60728D28-603B-4EFC-80F8-17E5E9107035}" type="datetime1">
              <a:rPr lang="ko-KR" altLang="en-US"/>
              <a:pPr lvl="0">
                <a:defRPr/>
              </a:pPr>
              <a:t>2024-01-13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defRPr/>
            </a:pPr>
            <a:fld id="{AD22CD3B-FDDF-4998-970C-76E6E0BEC65F}" type="slidenum">
              <a:rPr lang="ko-KR" altLang="en-US"/>
              <a:pPr lvl="0"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  <p:transition xmlns:mc="http://schemas.openxmlformats.org/markup-compatibility/2006" xmlns:hp="http://schemas.haansoft.com/office/presentation/8.0" mc:Ignorable="hp" hp:hslDur="500"/>
</p:sldLayout>
</file>

<file path=ppt/slideLayouts/slideLayout5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type="twoObj" preserve="1">
  <p:cSld name="내용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 idx="0"/>
          </p:nvPr>
        </p:nvSpPr>
        <p:spPr/>
        <p:txBody>
          <a:bodyPr/>
          <a:lstStyle/>
          <a:p>
            <a:pPr lvl="0">
              <a:defRPr/>
            </a:pPr>
            <a:r>
              <a:rPr lang="ko-KR" altLang="en-US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199" y="1600200"/>
            <a:ext cx="4038599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2800"/>
            </a:lvl9pPr>
          </a:lstStyle>
          <a:p>
            <a:pPr lvl="0">
              <a:defRPr/>
            </a:pPr>
            <a:r>
              <a:rPr lang="ko-KR" altLang="en-US"/>
              <a:t>마스터 텍스트 스타일을 편집합니다</a:t>
            </a:r>
            <a:endParaRPr lang="ko-KR" altLang="en-US"/>
          </a:p>
          <a:p>
            <a:pPr lvl="1">
              <a:defRPr/>
            </a:pPr>
            <a:r>
              <a:rPr lang="ko-KR" altLang="en-US"/>
              <a:t>둘째 수준</a:t>
            </a:r>
            <a:endParaRPr lang="ko-KR" altLang="en-US"/>
          </a:p>
          <a:p>
            <a:pPr lvl="2">
              <a:defRPr/>
            </a:pPr>
            <a:r>
              <a:rPr lang="ko-KR" altLang="en-US"/>
              <a:t>셋째 수준</a:t>
            </a:r>
            <a:endParaRPr lang="ko-KR" altLang="en-US"/>
          </a:p>
          <a:p>
            <a:pPr lvl="3">
              <a:defRPr/>
            </a:pPr>
            <a:r>
              <a:rPr lang="ko-KR" altLang="en-US"/>
              <a:t>넷째 수준</a:t>
            </a:r>
            <a:endParaRPr lang="ko-KR" altLang="en-US"/>
          </a:p>
          <a:p>
            <a:pPr lvl="4">
              <a:defRPr/>
            </a:pPr>
            <a:r>
              <a:rPr lang="ko-KR" altLang="en-US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199" y="1600200"/>
            <a:ext cx="4038599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2800"/>
            </a:lvl9pPr>
          </a:lstStyle>
          <a:p>
            <a:pPr lvl="0">
              <a:defRPr/>
            </a:pPr>
            <a:r>
              <a:rPr lang="ko-KR" altLang="en-US"/>
              <a:t>마스터 텍스트 스타일을 편집합니다</a:t>
            </a:r>
            <a:endParaRPr lang="ko-KR" altLang="en-US"/>
          </a:p>
          <a:p>
            <a:pPr lvl="1">
              <a:defRPr/>
            </a:pPr>
            <a:r>
              <a:rPr lang="ko-KR" altLang="en-US"/>
              <a:t>둘째 수준</a:t>
            </a:r>
            <a:endParaRPr lang="ko-KR" altLang="en-US"/>
          </a:p>
          <a:p>
            <a:pPr lvl="2">
              <a:defRPr/>
            </a:pPr>
            <a:r>
              <a:rPr lang="ko-KR" altLang="en-US"/>
              <a:t>셋째 수준</a:t>
            </a:r>
            <a:endParaRPr lang="ko-KR" altLang="en-US"/>
          </a:p>
          <a:p>
            <a:pPr lvl="3">
              <a:defRPr/>
            </a:pPr>
            <a:r>
              <a:rPr lang="ko-KR" altLang="en-US"/>
              <a:t>넷째 수준</a:t>
            </a:r>
            <a:endParaRPr lang="ko-KR" altLang="en-US"/>
          </a:p>
          <a:p>
            <a:pPr lvl="4">
              <a:defRPr/>
            </a:pPr>
            <a:r>
              <a:rPr lang="ko-KR" altLang="en-US"/>
              <a:t>다섯째 수준</a:t>
            </a:r>
            <a:endParaRPr lang="ko-KR" altLang="en-US"/>
          </a:p>
        </p:txBody>
      </p:sp>
      <p:sp>
        <p:nvSpPr>
          <p:cNvPr id="5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defRPr/>
            </a:pPr>
            <a:fld id="{A27A1F4E-0809-4239-8034-C38E431DAF92}" type="datetime1">
              <a:rPr lang="ko-KR" altLang="en-US"/>
              <a:pPr lvl="0">
                <a:defRPr/>
              </a:pPr>
              <a:t>2024-01-13</a:t>
            </a:fld>
            <a:endParaRPr lang="ko-KR" altLang="en-US"/>
          </a:p>
        </p:txBody>
      </p:sp>
      <p:sp>
        <p:nvSpPr>
          <p:cNvPr id="6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defRPr/>
            </a:pPr>
            <a:endParaRPr lang="ko-KR" altLang="en-US"/>
          </a:p>
        </p:txBody>
      </p:sp>
      <p:sp>
        <p:nvSpPr>
          <p:cNvPr id="7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defRPr/>
            </a:pPr>
            <a:fld id="{AD22CD3B-FDDF-4998-970C-76E6E0BEC65F}" type="slidenum">
              <a:rPr lang="ko-KR" altLang="en-US"/>
              <a:pPr lvl="0"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  <p:transition xmlns:mc="http://schemas.openxmlformats.org/markup-compatibility/2006" xmlns:hp="http://schemas.haansoft.com/office/presentation/8.0" mc:Ignorable="hp" hp:hslDur="500"/>
</p:sldLayout>
</file>

<file path=ppt/slideLayouts/slideLayout6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 idx="0"/>
          </p:nvPr>
        </p:nvSpPr>
        <p:spPr/>
        <p:txBody>
          <a:bodyPr/>
          <a:lstStyle/>
          <a:p>
            <a:pPr lvl="0">
              <a:defRPr/>
            </a:pPr>
            <a:r>
              <a:rPr lang="ko-KR" altLang="en-US"/>
              <a:t>마스터 제목 스타일 편집</a:t>
            </a:r>
            <a:endParaRPr lang="ko-KR" altLang="en-US"/>
          </a:p>
        </p:txBody>
      </p:sp>
      <p:sp>
        <p:nvSpPr>
          <p:cNvPr id="3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defRPr/>
            </a:pPr>
            <a:fld id="{5E0DA496-7307-4E8B-88DE-CB97B48BAB6F}" type="datetime1">
              <a:rPr lang="ko-KR" altLang="en-US"/>
              <a:pPr lvl="0">
                <a:defRPr/>
              </a:pPr>
              <a:t>2024-01-13</a:t>
            </a:fld>
            <a:endParaRPr lang="ko-KR" altLang="en-US"/>
          </a:p>
        </p:txBody>
      </p:sp>
      <p:sp>
        <p:nvSpPr>
          <p:cNvPr id="4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defRPr/>
            </a:pPr>
            <a:endParaRPr lang="ko-KR" altLang="en-US"/>
          </a:p>
        </p:txBody>
      </p:sp>
      <p:sp>
        <p:nvSpPr>
          <p:cNvPr id="5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defRPr/>
            </a:pPr>
            <a:fld id="{AD22CD3B-FDDF-4998-970C-76E6E0BEC65F}" type="slidenum">
              <a:rPr lang="ko-KR" altLang="en-US"/>
              <a:pPr lvl="0"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  <p:transition xmlns:mc="http://schemas.openxmlformats.org/markup-compatibility/2006" xmlns:hp="http://schemas.haansoft.com/office/presentation/8.0" mc:Ignorable="hp" hp:hslDur="500"/>
</p:sldLayout>
</file>

<file path=ppt/slideLayouts/slideLayout7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type="tbl" preserve="1">
  <p:cSld name="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 idx="0"/>
          </p:nvPr>
        </p:nvSpPr>
        <p:spPr/>
        <p:txBody>
          <a:bodyPr/>
          <a:lstStyle/>
          <a:p>
            <a:pPr lvl="0">
              <a:defRPr/>
            </a:pPr>
            <a:r>
              <a:rPr lang="ko-KR" altLang="en-US"/>
              <a:t>마스터 제목 스타일 편집</a:t>
            </a:r>
            <a:endParaRPr lang="ko-KR" altLang="en-US"/>
          </a:p>
        </p:txBody>
      </p:sp>
      <p:sp>
        <p:nvSpPr>
          <p:cNvPr id="3" name="표 개체 틀 2"/>
          <p:cNvSpPr>
            <a:spLocks noGrp="1"/>
          </p:cNvSpPr>
          <p:nvPr>
            <p:ph type="tbl" sz="quarter" idx="13"/>
          </p:nvPr>
        </p:nvSpPr>
        <p:spPr>
          <a:xfrm>
            <a:off x="456027" y="1643062"/>
            <a:ext cx="8229599" cy="4525200"/>
          </a:xfrm>
        </p:spPr>
        <p:txBody>
          <a:bodyPr/>
          <a:lstStyle>
            <a:lvl1pPr>
              <a:buFontTx/>
              <a:buNone/>
              <a:defRPr/>
            </a:lvl1pPr>
          </a:lstStyle>
          <a:p>
            <a:pPr lvl="0">
              <a:defRPr/>
            </a:pPr>
            <a:r>
              <a:rPr lang="ko-KR" altLang="en-US"/>
              <a:t>표를 추가하려면 아이콘을 클릭하십시오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defRPr/>
            </a:pPr>
            <a:fld id="{58721E90-850C-410B-8B89-8394F580CFDA}" type="datetime1">
              <a:rPr lang="ko-KR" altLang="en-US"/>
              <a:pPr lvl="0">
                <a:defRPr/>
              </a:pPr>
              <a:t>2024-01-13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defRPr/>
            </a:pPr>
            <a:fld id="{AD22CD3B-FDDF-4998-970C-76E6E0BEC65F}" type="slidenum">
              <a:rPr lang="ko-KR" altLang="en-US"/>
              <a:pPr lvl="0"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  <p:transition xmlns:mc="http://schemas.openxmlformats.org/markup-compatibility/2006" xmlns:hp="http://schemas.haansoft.com/office/presentation/8.0" mc:Ignorable="hp" hp:hslDur="500"/>
</p:sldLayout>
</file>

<file path=ppt/slideLayouts/slideLayout8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type="fourObj" preserve="1">
  <p:cSld name="내용 4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 idx="0"/>
          </p:nvPr>
        </p:nvSpPr>
        <p:spPr/>
        <p:txBody>
          <a:bodyPr/>
          <a:lstStyle/>
          <a:p>
            <a:pPr lvl="0">
              <a:defRPr/>
            </a:pPr>
            <a:r>
              <a:rPr lang="ko-KR" altLang="en-US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quarter" idx="1"/>
          </p:nvPr>
        </p:nvSpPr>
        <p:spPr>
          <a:xfrm>
            <a:off x="457199" y="1600200"/>
            <a:ext cx="4038599" cy="2196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>
              <a:defRPr/>
            </a:pPr>
            <a:r>
              <a:rPr lang="ko-KR" altLang="en-US"/>
              <a:t>마스터 텍스트 스타일을 편집합니다</a:t>
            </a:r>
            <a:endParaRPr lang="ko-KR" altLang="en-US"/>
          </a:p>
          <a:p>
            <a:pPr lvl="1">
              <a:defRPr/>
            </a:pPr>
            <a:r>
              <a:rPr lang="ko-KR" altLang="en-US"/>
              <a:t>둘째 수준</a:t>
            </a:r>
            <a:endParaRPr lang="ko-KR" altLang="en-US"/>
          </a:p>
          <a:p>
            <a:pPr lvl="2">
              <a:defRPr/>
            </a:pPr>
            <a:r>
              <a:rPr lang="ko-KR" altLang="en-US"/>
              <a:t>셋째 수준</a:t>
            </a:r>
            <a:endParaRPr lang="ko-KR" altLang="en-US"/>
          </a:p>
          <a:p>
            <a:pPr lvl="3">
              <a:defRPr/>
            </a:pPr>
            <a:r>
              <a:rPr lang="ko-KR" altLang="en-US"/>
              <a:t>넷째 수준</a:t>
            </a:r>
            <a:endParaRPr lang="ko-KR" altLang="en-US"/>
          </a:p>
          <a:p>
            <a:pPr lvl="4">
              <a:defRPr/>
            </a:pPr>
            <a:r>
              <a:rPr lang="ko-KR" altLang="en-US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quarter" idx="2"/>
          </p:nvPr>
        </p:nvSpPr>
        <p:spPr>
          <a:xfrm>
            <a:off x="4648199" y="1600200"/>
            <a:ext cx="4038599" cy="2196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>
              <a:defRPr/>
            </a:pPr>
            <a:r>
              <a:rPr lang="ko-KR" altLang="en-US"/>
              <a:t>마스터 텍스트 스타일을 편집합니다</a:t>
            </a:r>
            <a:endParaRPr lang="ko-KR" altLang="en-US"/>
          </a:p>
          <a:p>
            <a:pPr lvl="1">
              <a:defRPr/>
            </a:pPr>
            <a:r>
              <a:rPr lang="ko-KR" altLang="en-US"/>
              <a:t>둘째 수준</a:t>
            </a:r>
            <a:endParaRPr lang="ko-KR" altLang="en-US"/>
          </a:p>
          <a:p>
            <a:pPr lvl="2">
              <a:defRPr/>
            </a:pPr>
            <a:r>
              <a:rPr lang="ko-KR" altLang="en-US"/>
              <a:t>셋째 수준</a:t>
            </a:r>
            <a:endParaRPr lang="ko-KR" altLang="en-US"/>
          </a:p>
          <a:p>
            <a:pPr lvl="3">
              <a:defRPr/>
            </a:pPr>
            <a:r>
              <a:rPr lang="ko-KR" altLang="en-US"/>
              <a:t>넷째 수준</a:t>
            </a:r>
            <a:endParaRPr lang="ko-KR" altLang="en-US"/>
          </a:p>
          <a:p>
            <a:pPr lvl="4">
              <a:defRPr/>
            </a:pPr>
            <a:r>
              <a:rPr lang="ko-KR" altLang="en-US"/>
              <a:t>다섯째 수준</a:t>
            </a:r>
            <a:endParaRPr lang="ko-KR" altLang="en-US"/>
          </a:p>
        </p:txBody>
      </p:sp>
      <p:sp>
        <p:nvSpPr>
          <p:cNvPr id="5" name="내용 개체 틀 4"/>
          <p:cNvSpPr>
            <a:spLocks noGrp="1"/>
          </p:cNvSpPr>
          <p:nvPr>
            <p:ph sz="quarter" idx="3"/>
          </p:nvPr>
        </p:nvSpPr>
        <p:spPr>
          <a:xfrm>
            <a:off x="456027" y="3984219"/>
            <a:ext cx="4038599" cy="2196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>
              <a:defRPr/>
            </a:pPr>
            <a:r>
              <a:rPr lang="ko-KR" altLang="en-US"/>
              <a:t>마스터 텍스트 스타일을 편집합니다</a:t>
            </a:r>
            <a:endParaRPr lang="ko-KR" altLang="en-US"/>
          </a:p>
          <a:p>
            <a:pPr lvl="1">
              <a:defRPr/>
            </a:pPr>
            <a:r>
              <a:rPr lang="ko-KR" altLang="en-US"/>
              <a:t>둘째 수준</a:t>
            </a:r>
            <a:endParaRPr lang="ko-KR" altLang="en-US"/>
          </a:p>
          <a:p>
            <a:pPr lvl="2">
              <a:defRPr/>
            </a:pPr>
            <a:r>
              <a:rPr lang="ko-KR" altLang="en-US"/>
              <a:t>셋째 수준</a:t>
            </a:r>
            <a:endParaRPr lang="ko-KR" altLang="en-US"/>
          </a:p>
          <a:p>
            <a:pPr lvl="3">
              <a:defRPr/>
            </a:pPr>
            <a:r>
              <a:rPr lang="ko-KR" altLang="en-US"/>
              <a:t>넷째 수준</a:t>
            </a:r>
            <a:endParaRPr lang="ko-KR" altLang="en-US"/>
          </a:p>
          <a:p>
            <a:pPr lvl="4">
              <a:defRPr/>
            </a:pPr>
            <a:r>
              <a:rPr lang="ko-KR" altLang="en-US"/>
              <a:t>다섯째 수준</a:t>
            </a:r>
            <a:endParaRPr lang="ko-KR" altLang="en-US"/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7027" y="3984219"/>
            <a:ext cx="4038599" cy="2196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>
              <a:defRPr/>
            </a:pPr>
            <a:r>
              <a:rPr lang="ko-KR" altLang="en-US"/>
              <a:t>마스터 텍스트 스타일을 편집합니다</a:t>
            </a:r>
            <a:endParaRPr lang="ko-KR" altLang="en-US"/>
          </a:p>
          <a:p>
            <a:pPr lvl="1">
              <a:defRPr/>
            </a:pPr>
            <a:r>
              <a:rPr lang="ko-KR" altLang="en-US"/>
              <a:t>둘째 수준</a:t>
            </a:r>
            <a:endParaRPr lang="ko-KR" altLang="en-US"/>
          </a:p>
          <a:p>
            <a:pPr lvl="2">
              <a:defRPr/>
            </a:pPr>
            <a:r>
              <a:rPr lang="ko-KR" altLang="en-US"/>
              <a:t>셋째 수준</a:t>
            </a:r>
            <a:endParaRPr lang="ko-KR" altLang="en-US"/>
          </a:p>
          <a:p>
            <a:pPr lvl="3">
              <a:defRPr/>
            </a:pPr>
            <a:r>
              <a:rPr lang="ko-KR" altLang="en-US"/>
              <a:t>넷째 수준</a:t>
            </a:r>
            <a:endParaRPr lang="ko-KR" altLang="en-US"/>
          </a:p>
          <a:p>
            <a:pPr lvl="4">
              <a:defRPr/>
            </a:pPr>
            <a:r>
              <a:rPr lang="ko-KR" altLang="en-US"/>
              <a:t>다섯째 수준</a:t>
            </a:r>
            <a:endParaRPr lang="ko-KR" altLang="en-US"/>
          </a:p>
        </p:txBody>
      </p:sp>
      <p:sp>
        <p:nvSpPr>
          <p:cNvPr id="7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defRPr/>
            </a:pPr>
            <a:fld id="{5ACE7E28-9336-4363-8674-B91477D8F243}" type="datetime1">
              <a:rPr lang="ko-KR" altLang="en-US"/>
              <a:pPr lvl="0">
                <a:defRPr/>
              </a:pPr>
              <a:t>2024-01-13</a:t>
            </a:fld>
            <a:endParaRPr lang="ko-KR" altLang="en-US"/>
          </a:p>
        </p:txBody>
      </p:sp>
      <p:sp>
        <p:nvSpPr>
          <p:cNvPr id="8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defRPr/>
            </a:pPr>
            <a:endParaRPr lang="ko-KR" altLang="en-US"/>
          </a:p>
        </p:txBody>
      </p:sp>
      <p:sp>
        <p:nvSpPr>
          <p:cNvPr id="9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defRPr/>
            </a:pPr>
            <a:fld id="{AD22CD3B-FDDF-4998-970C-76E6E0BEC65F}" type="slidenum">
              <a:rPr lang="ko-KR" altLang="en-US"/>
              <a:pPr lvl="0"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  <p:transition xmlns:mc="http://schemas.openxmlformats.org/markup-compatibility/2006" xmlns:hp="http://schemas.haansoft.com/office/presentation/8.0" mc:Ignorable="hp" hp:hslDur="500"/>
</p:sldLayout>
</file>

<file path=ppt/slideLayouts/slideLayout9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type="picTx" preserve="1">
  <p:cSld name="그림 및 설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 idx="0"/>
          </p:nvPr>
        </p:nvSpPr>
        <p:spPr>
          <a:xfrm>
            <a:off x="1792286" y="4800600"/>
            <a:ext cx="5486399" cy="566737"/>
          </a:xfrm>
        </p:spPr>
        <p:txBody>
          <a:bodyPr anchor="b"/>
          <a:lstStyle>
            <a:lvl1pPr algn="l">
              <a:defRPr sz="2000" b="1"/>
            </a:lvl1pPr>
          </a:lstStyle>
          <a:p>
            <a:pPr lvl="0">
              <a:defRPr/>
            </a:pPr>
            <a:r>
              <a:rPr lang="ko-KR" altLang="en-US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6" y="612774"/>
            <a:ext cx="5486399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>
              <a:defRPr/>
            </a:pPr>
            <a:r>
              <a:rPr lang="ko-KR" altLang="en-US"/>
              <a:t>그림을 추가하려면 아이콘을 클릭하십시오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6" y="5367337"/>
            <a:ext cx="5486399" cy="80486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>
              <a:defRPr/>
            </a:pPr>
            <a:r>
              <a:rPr lang="ko-KR" altLang="en-US"/>
              <a:t>마스터 텍스트 스타일을 편집합니다</a:t>
            </a:r>
            <a:endParaRPr lang="ko-KR" altLang="en-US"/>
          </a:p>
        </p:txBody>
      </p:sp>
      <p:sp>
        <p:nvSpPr>
          <p:cNvPr id="5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defRPr/>
            </a:pPr>
            <a:fld id="{5ACE7E28-9336-4363-8674-B91477D8F243}" type="datetime1">
              <a:rPr lang="ko-KR" altLang="en-US"/>
              <a:pPr lvl="0">
                <a:defRPr/>
              </a:pPr>
              <a:t>2024-01-13</a:t>
            </a:fld>
            <a:endParaRPr lang="ko-KR" altLang="en-US"/>
          </a:p>
        </p:txBody>
      </p:sp>
      <p:sp>
        <p:nvSpPr>
          <p:cNvPr id="6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defRPr/>
            </a:pPr>
            <a:endParaRPr lang="ko-KR" altLang="en-US"/>
          </a:p>
        </p:txBody>
      </p:sp>
      <p:sp>
        <p:nvSpPr>
          <p:cNvPr id="7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defRPr/>
            </a:pPr>
            <a:fld id="{AD22CD3B-FDDF-4998-970C-76E6E0BEC65F}" type="slidenum">
              <a:rPr lang="ko-KR" altLang="en-US"/>
              <a:pPr lvl="0"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  <p:transition xmlns:mc="http://schemas.openxmlformats.org/markup-compatibility/2006" xmlns:hp="http://schemas.haansoft.com/office/presentation/8.0" mc:Ignorable="hp" hp:hslDur="500"/>
</p:sldLayout>
</file>

<file path=ppt/slideMasters/_rels/slideMaster1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1.xml"  /><Relationship Id="rId10" Type="http://schemas.openxmlformats.org/officeDocument/2006/relationships/slideLayout" Target="../slideLayouts/slideLayout10.xml"  /><Relationship Id="rId11" Type="http://schemas.openxmlformats.org/officeDocument/2006/relationships/slideLayout" Target="../slideLayouts/slideLayout11.xml"  /><Relationship Id="rId12" Type="http://schemas.openxmlformats.org/officeDocument/2006/relationships/slideLayout" Target="../slideLayouts/slideLayout12.xml"  /><Relationship Id="rId13" Type="http://schemas.openxmlformats.org/officeDocument/2006/relationships/theme" Target="../theme/theme1.xml"  /><Relationship Id="rId2" Type="http://schemas.openxmlformats.org/officeDocument/2006/relationships/slideLayout" Target="../slideLayouts/slideLayout2.xml"  /><Relationship Id="rId3" Type="http://schemas.openxmlformats.org/officeDocument/2006/relationships/slideLayout" Target="../slideLayouts/slideLayout3.xml"  /><Relationship Id="rId4" Type="http://schemas.openxmlformats.org/officeDocument/2006/relationships/slideLayout" Target="../slideLayouts/slideLayout4.xml"  /><Relationship Id="rId5" Type="http://schemas.openxmlformats.org/officeDocument/2006/relationships/slideLayout" Target="../slideLayouts/slideLayout5.xml"  /><Relationship Id="rId6" Type="http://schemas.openxmlformats.org/officeDocument/2006/relationships/slideLayout" Target="../slideLayouts/slideLayout6.xml"  /><Relationship Id="rId7" Type="http://schemas.openxmlformats.org/officeDocument/2006/relationships/slideLayout" Target="../slideLayouts/slideLayout7.xml"  /><Relationship Id="rId8" Type="http://schemas.openxmlformats.org/officeDocument/2006/relationships/slideLayout" Target="../slideLayouts/slideLayout8.xml"  /><Relationship Id="rId9" Type="http://schemas.openxmlformats.org/officeDocument/2006/relationships/slideLayout" Target="../slideLayouts/slideLayout9.xml"  /></Relationships>
</file>

<file path=ppt/slideMasters/slideMaster1.xml><?xml version="1.0" encoding="utf-8"?>
<p:sldMaster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 idx="0"/>
          </p:nvPr>
        </p:nvSpPr>
        <p:spPr>
          <a:xfrm>
            <a:off x="457199" y="274637"/>
            <a:ext cx="8229599" cy="1143000"/>
          </a:xfrm>
          <a:prstGeom prst="rect">
            <a:avLst/>
          </a:prstGeom>
        </p:spPr>
        <p:txBody>
          <a:bodyPr vert="horz" lIns="91440" tIns="45720" rIns="91440" bIns="45720" anchor="ctr">
            <a:normAutofit/>
          </a:bodyPr>
          <a:lstStyle/>
          <a:p>
            <a:pPr lvl="0">
              <a:defRPr/>
            </a:pPr>
            <a:r>
              <a:rPr lang="ko-KR" altLang="en-US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199" y="1600200"/>
            <a:ext cx="8229599" cy="4525963"/>
          </a:xfrm>
          <a:prstGeom prst="rect">
            <a:avLst/>
          </a:prstGeom>
        </p:spPr>
        <p:txBody>
          <a:bodyPr vert="horz" lIns="91440" tIns="45720" rIns="91440" bIns="45720">
            <a:normAutofit/>
          </a:bodyPr>
          <a:lstStyle/>
          <a:p>
            <a:pPr lvl="0">
              <a:defRPr/>
            </a:pPr>
            <a:r>
              <a:rPr lang="ko-KR" altLang="en-US"/>
              <a:t>마스터 텍스트 스타일을 편집합니다</a:t>
            </a:r>
            <a:endParaRPr lang="ko-KR" altLang="en-US"/>
          </a:p>
          <a:p>
            <a:pPr lvl="1">
              <a:defRPr/>
            </a:pPr>
            <a:r>
              <a:rPr lang="ko-KR" altLang="en-US"/>
              <a:t>둘째 수준</a:t>
            </a:r>
            <a:endParaRPr lang="ko-KR" altLang="en-US"/>
          </a:p>
          <a:p>
            <a:pPr lvl="2">
              <a:defRPr/>
            </a:pPr>
            <a:r>
              <a:rPr lang="ko-KR" altLang="en-US"/>
              <a:t>셋째 수준</a:t>
            </a:r>
            <a:endParaRPr lang="ko-KR" altLang="en-US"/>
          </a:p>
          <a:p>
            <a:pPr lvl="3">
              <a:defRPr/>
            </a:pPr>
            <a:r>
              <a:rPr lang="ko-KR" altLang="en-US"/>
              <a:t>넷째 수준</a:t>
            </a:r>
            <a:endParaRPr lang="ko-KR" altLang="en-US"/>
          </a:p>
          <a:p>
            <a:pPr lvl="4">
              <a:defRPr/>
            </a:pPr>
            <a:r>
              <a:rPr lang="ko-KR" altLang="en-US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199" y="6356350"/>
            <a:ext cx="2133599" cy="365124"/>
          </a:xfrm>
          <a:prstGeom prst="rect">
            <a:avLst/>
          </a:prstGeom>
        </p:spPr>
        <p:txBody>
          <a:bodyPr vert="horz" lIns="91440" tIns="45720" rIns="91440" bIns="4572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lvl="0">
              <a:defRPr/>
            </a:pPr>
            <a:fld id="{D422D86A-5F52-4165-8473-F1B836277586}" type="datetime1">
              <a:rPr lang="ko-KR" altLang="en-US"/>
              <a:pPr lvl="0">
                <a:defRPr/>
              </a:pPr>
              <a:t>2024-01-13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199" y="6356350"/>
            <a:ext cx="2895599" cy="365124"/>
          </a:xfrm>
          <a:prstGeom prst="rect">
            <a:avLst/>
          </a:prstGeom>
        </p:spPr>
        <p:txBody>
          <a:bodyPr vert="horz" lIns="91440" tIns="45720" rIns="91440" bIns="4572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lvl="0"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199" y="6356350"/>
            <a:ext cx="2133599" cy="365124"/>
          </a:xfrm>
          <a:prstGeom prst="rect">
            <a:avLst/>
          </a:prstGeom>
        </p:spPr>
        <p:txBody>
          <a:bodyPr vert="horz" lIns="91440" tIns="45720" rIns="91440" bIns="4572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lvl="0">
              <a:defRPr/>
            </a:pPr>
            <a:fld id="{AD22CD3B-FDDF-4998-970C-76E6E0BEC65F}" type="slidenum">
              <a:rPr lang="ko-KR" altLang="en-US"/>
              <a:pPr lvl="0">
                <a:defRPr/>
              </a:pPr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 xmlns:mc="http://schemas.openxmlformats.org/markup-compatibility/2006" xmlns:hp="http://schemas.haansoft.com/office/presentation/8.0" mc:Ignorable="hp" hp:hslDur="500"/>
  <p:hf sldNum="0" hdr="0" ftr="0" dt="0"/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rtl="0" eaLnBrk="1" latinLnBrk="1" hangingPunct="1">
        <a:defRPr>
          <a:solidFill>
            <a:schemeClr val="tx2"/>
          </a:solidFill>
        </a:defRPr>
      </a:lvl2pPr>
      <a:lvl3pPr rtl="0" eaLnBrk="1" latinLnBrk="1" hangingPunct="1">
        <a:defRPr>
          <a:solidFill>
            <a:schemeClr val="tx2"/>
          </a:solidFill>
        </a:defRPr>
      </a:lvl3pPr>
      <a:lvl4pPr rtl="0" eaLnBrk="1" latinLnBrk="1" hangingPunct="1">
        <a:defRPr>
          <a:solidFill>
            <a:schemeClr val="tx2"/>
          </a:solidFill>
        </a:defRPr>
      </a:lvl4pPr>
      <a:lvl5pPr rtl="0" eaLnBrk="1" latinLnBrk="1" hangingPunct="1">
        <a:defRPr>
          <a:solidFill>
            <a:schemeClr val="tx2"/>
          </a:solidFill>
        </a:defRPr>
      </a:lvl5pPr>
      <a:lvl6pPr rtl="0" eaLnBrk="1" latinLnBrk="1" hangingPunct="1">
        <a:defRPr>
          <a:solidFill>
            <a:schemeClr val="tx2"/>
          </a:solidFill>
        </a:defRPr>
      </a:lvl6pPr>
      <a:lvl7pPr rtl="0" eaLnBrk="1" latinLnBrk="1" hangingPunct="1">
        <a:defRPr>
          <a:solidFill>
            <a:schemeClr val="tx2"/>
          </a:solidFill>
        </a:defRPr>
      </a:lvl7pPr>
      <a:lvl8pPr rtl="0" eaLnBrk="1" latinLnBrk="1" hangingPunct="1">
        <a:defRPr>
          <a:solidFill>
            <a:schemeClr val="tx2"/>
          </a:solidFill>
        </a:defRPr>
      </a:lvl8pPr>
      <a:lvl9pPr rtl="0" eaLnBrk="1" latinLnBrk="1" hangingPunct="1">
        <a:defRPr>
          <a:solidFill>
            <a:schemeClr val="tx2"/>
          </a:solidFill>
        </a:defRPr>
      </a:lvl9pPr>
    </p:titleStyle>
    <p:bodyStyle>
      <a:lvl1pPr marL="342900" indent="-342900" algn="l" defTabSz="914400" rtl="0" eaLnBrk="1" latinLnBrk="1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3.xml"  /></Relationships>
</file>

<file path=ppt/slides/_rels/slide2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3.xml"  /></Relationships>
</file>

<file path=ppt/slides/_rels/slide3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3.xml"  /></Relationships>
</file>

<file path=ppt/slides/slide1.xml><?xml version="1.0" encoding="utf-8"?>
<p:sld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bg>
      <p:bgPr shadeToTitle="0">
        <a:solidFill>
          <a:srgbClr val="0000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가로 글상자 1"/>
          <p:cNvSpPr txBox="1"/>
          <p:nvPr/>
        </p:nvSpPr>
        <p:spPr>
          <a:xfrm>
            <a:off x="718184" y="4759796"/>
            <a:ext cx="7679056" cy="819949"/>
          </a:xfrm>
          <a:prstGeom prst="rect">
            <a:avLst/>
          </a:prstGeom>
        </p:spPr>
        <p:txBody>
          <a:bodyPr wrap="none">
            <a:spAutoFit/>
          </a:bodyPr>
          <a:p>
            <a:pPr lvl="0" algn="ctr">
              <a:defRPr/>
            </a:pPr>
            <a:r>
              <a:rPr lang="ko-KR" altLang="en-US" sz="2400">
                <a:solidFill>
                  <a:schemeClr val="lt1"/>
                </a:solidFill>
                <a:latin typeface="조선굵은고딕"/>
                <a:ea typeface="조선굵은고딕"/>
              </a:rPr>
              <a:t>더 나은 교통환경을 만들기 위해 운행 전 반드시 차량 주변의</a:t>
            </a:r>
            <a:br>
              <a:rPr lang="ko-KR" altLang="en-US" sz="2400">
                <a:solidFill>
                  <a:schemeClr val="lt1"/>
                </a:solidFill>
                <a:latin typeface="조선굵은고딕"/>
                <a:ea typeface="조선굵은고딕"/>
              </a:rPr>
            </a:br>
            <a:r>
              <a:rPr lang="ko-KR" altLang="en-US" sz="2400">
                <a:solidFill>
                  <a:schemeClr val="lt1"/>
                </a:solidFill>
                <a:latin typeface="조선굵은고딕"/>
                <a:ea typeface="조선굵은고딕"/>
              </a:rPr>
              <a:t>환경을 점검하고 어린이를 인솔해 주십시오</a:t>
            </a:r>
            <a:r>
              <a:rPr lang="en-US" altLang="ko-KR" sz="2400">
                <a:solidFill>
                  <a:schemeClr val="lt1"/>
                </a:solidFill>
                <a:latin typeface="조선굵은고딕"/>
                <a:ea typeface="조선굵은고딕"/>
              </a:rPr>
              <a:t>.</a:t>
            </a:r>
            <a:endParaRPr lang="en-US" altLang="ko-KR" sz="2400">
              <a:solidFill>
                <a:schemeClr val="lt1"/>
              </a:solidFill>
              <a:latin typeface="조선굵은고딕"/>
              <a:ea typeface="조선굵은고딕"/>
            </a:endParaRPr>
          </a:p>
        </p:txBody>
      </p:sp>
      <p:grpSp>
        <p:nvGrpSpPr>
          <p:cNvPr id="6" name=""/>
          <p:cNvGrpSpPr/>
          <p:nvPr/>
        </p:nvGrpSpPr>
        <p:grpSpPr>
          <a:xfrm rot="0">
            <a:off x="448407" y="6128155"/>
            <a:ext cx="8238869" cy="363626"/>
            <a:chOff x="388527" y="6141665"/>
            <a:chExt cx="8238869" cy="363626"/>
          </a:xfrm>
        </p:grpSpPr>
        <p:sp>
          <p:nvSpPr>
            <p:cNvPr id="3" name="가로 글상자 2"/>
            <p:cNvSpPr txBox="1"/>
            <p:nvPr/>
          </p:nvSpPr>
          <p:spPr>
            <a:xfrm>
              <a:off x="5758467" y="6141665"/>
              <a:ext cx="2868929" cy="363626"/>
            </a:xfrm>
            <a:prstGeom prst="rect">
              <a:avLst/>
            </a:prstGeom>
          </p:spPr>
          <p:txBody>
            <a:bodyPr wrap="square">
              <a:spAutoFit/>
            </a:bodyPr>
            <a:p>
              <a:pPr marL="0" lvl="0" indent="0" algn="r" defTabSz="914400" rtl="0" eaLnBrk="1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defRPr/>
              </a:pPr>
              <a:r>
                <a:rPr xmlns:mc="http://schemas.openxmlformats.org/markup-compatibility/2006" xmlns:hp="http://schemas.haansoft.com/office/presentation/8.0" kumimoji="0" lang="ko-KR" altLang="en-US" b="0" i="0" u="none" strike="noStrike" kern="1200" cap="none" spc="0" normalizeH="0" baseline="0" mc:Ignorable="hp" hp:hslEmbossed="0">
                  <a:solidFill>
                    <a:srgbClr val="ffffff"/>
                  </a:solidFill>
                  <a:latin typeface="조선굵은고딕"/>
                  <a:ea typeface="조선굵은고딕"/>
                </a:rPr>
                <a:t>관</a:t>
              </a:r>
              <a:r>
                <a:rPr xmlns:mc="http://schemas.openxmlformats.org/markup-compatibility/2006" xmlns:hp="http://schemas.haansoft.com/office/presentation/8.0" kumimoji="0" lang="en-US" altLang="ko-KR" b="0" i="0" u="none" strike="noStrike" kern="1200" cap="none" spc="0" normalizeH="0" baseline="0" mc:Ignorable="hp" hp:hslEmbossed="0">
                  <a:solidFill>
                    <a:srgbClr val="ffffff"/>
                  </a:solidFill>
                  <a:latin typeface="조선굵은고딕"/>
                  <a:ea typeface="조선굵은고딕"/>
                </a:rPr>
                <a:t>)</a:t>
              </a:r>
              <a:r>
                <a:rPr xmlns:mc="http://schemas.openxmlformats.org/markup-compatibility/2006" xmlns:hp="http://schemas.haansoft.com/office/presentation/8.0" kumimoji="0" lang="ko-KR" altLang="en-US" b="0" i="0" u="none" strike="noStrike" kern="1200" cap="none" spc="0" normalizeH="0" baseline="0" mc:Ignorable="hp" hp:hslEmbossed="0">
                  <a:solidFill>
                    <a:srgbClr val="ffffff"/>
                  </a:solidFill>
                  <a:latin typeface="조선굵은고딕"/>
                  <a:ea typeface="조선굵은고딕"/>
                </a:rPr>
                <a:t> 한국교통문화발전위원회</a:t>
              </a:r>
              <a:endParaRPr xmlns:mc="http://schemas.openxmlformats.org/markup-compatibility/2006" xmlns:hp="http://schemas.haansoft.com/office/presentation/8.0" kumimoji="0" lang="ko-KR" altLang="en-US" b="0" i="0" u="none" strike="noStrike" kern="1200" cap="none" spc="0" normalizeH="0" baseline="0" mc:Ignorable="hp" hp:hslEmbossed="0">
                <a:solidFill>
                  <a:srgbClr val="ffffff"/>
                </a:solidFill>
                <a:latin typeface="조선굵은고딕"/>
                <a:ea typeface="조선굵은고딕"/>
              </a:endParaRPr>
            </a:p>
          </p:txBody>
        </p:sp>
        <p:sp>
          <p:nvSpPr>
            <p:cNvPr id="4" name="가로 글상자 3"/>
            <p:cNvSpPr txBox="1"/>
            <p:nvPr/>
          </p:nvSpPr>
          <p:spPr>
            <a:xfrm>
              <a:off x="388527" y="6141665"/>
              <a:ext cx="3611880" cy="362883"/>
            </a:xfrm>
            <a:prstGeom prst="rect">
              <a:avLst/>
            </a:prstGeom>
          </p:spPr>
          <p:txBody>
            <a:bodyPr wrap="none">
              <a:spAutoFit/>
            </a:bodyPr>
            <a:p>
              <a:pPr marL="0" lvl="0" indent="0" defTabSz="914400" rtl="0" eaLnBrk="1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defRPr/>
              </a:pPr>
              <a:r>
                <a:rPr xmlns:mc="http://schemas.openxmlformats.org/markup-compatibility/2006" xmlns:hp="http://schemas.haansoft.com/office/presentation/8.0" kumimoji="0" lang="ko-KR" altLang="en-US" b="0" i="0" u="none" strike="noStrike" kern="1200" cap="none" spc="0" normalizeH="0" baseline="0" mc:Ignorable="hp" hp:hslEmbossed="0">
                  <a:solidFill>
                    <a:srgbClr val="ffffff"/>
                  </a:solidFill>
                  <a:latin typeface="조선굵은고딕"/>
                  <a:ea typeface="조선굵은고딕"/>
                </a:rPr>
                <a:t>대형차량 주변 확인용 카메라 시스템</a:t>
              </a:r>
              <a:endParaRPr xmlns:mc="http://schemas.openxmlformats.org/markup-compatibility/2006" xmlns:hp="http://schemas.haansoft.com/office/presentation/8.0" kumimoji="0" lang="ko-KR" altLang="en-US" b="0" i="0" u="none" strike="noStrike" kern="1200" cap="none" spc="0" normalizeH="0" baseline="0" mc:Ignorable="hp" hp:hslEmbossed="0">
                <a:solidFill>
                  <a:srgbClr val="ffffff"/>
                </a:solidFill>
                <a:latin typeface="조선굵은고딕"/>
                <a:ea typeface="조선굵은고딕"/>
              </a:endParaRPr>
            </a:p>
          </p:txBody>
        </p:sp>
      </p:grpSp>
      <p:sp>
        <p:nvSpPr>
          <p:cNvPr id="5" name="가로 글상자 4"/>
          <p:cNvSpPr txBox="1"/>
          <p:nvPr/>
        </p:nvSpPr>
        <p:spPr>
          <a:xfrm>
            <a:off x="1942752" y="3344960"/>
            <a:ext cx="5250180" cy="1177442"/>
          </a:xfrm>
          <a:prstGeom prst="rect">
            <a:avLst/>
          </a:prstGeom>
        </p:spPr>
        <p:txBody>
          <a:bodyPr wrap="none">
            <a:spAutoFit/>
          </a:bodyPr>
          <a:p>
            <a:pPr marL="0" lvl="0" indent="0" algn="ctr" defTabSz="914400" rtl="0" eaLnBrk="1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xmlns:mc="http://schemas.openxmlformats.org/markup-compatibility/2006" xmlns:hp="http://schemas.haansoft.com/office/presentation/8.0" kumimoji="0" lang="ko-KR" altLang="en-US" sz="3600" b="1" i="0" u="none" strike="noStrike" kern="1200" cap="none" spc="0" normalizeH="0" baseline="0" mc:Ignorable="hp" hp:hslEmbossed="0">
                <a:solidFill>
                  <a:srgbClr val="ffffff"/>
                </a:solidFill>
                <a:latin typeface="한컴 솔잎 M"/>
                <a:ea typeface="한컴 솔잎 M"/>
              </a:rPr>
              <a:t>오늘의 작은 습관이 </a:t>
            </a:r>
            <a:endParaRPr xmlns:mc="http://schemas.openxmlformats.org/markup-compatibility/2006" xmlns:hp="http://schemas.haansoft.com/office/presentation/8.0" kumimoji="0" lang="ko-KR" altLang="en-US" sz="3600" b="1" i="0" u="none" strike="noStrike" kern="1200" cap="none" spc="0" normalizeH="0" baseline="0" mc:Ignorable="hp" hp:hslEmbossed="0">
              <a:solidFill>
                <a:srgbClr val="ffffff"/>
              </a:solidFill>
              <a:latin typeface="한컴 솔잎 M"/>
              <a:ea typeface="한컴 솔잎 M"/>
            </a:endParaRPr>
          </a:p>
          <a:p>
            <a:pPr marL="0" lvl="0" indent="0" algn="ctr" defTabSz="914400" rtl="0" eaLnBrk="1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xmlns:mc="http://schemas.openxmlformats.org/markup-compatibility/2006" xmlns:hp="http://schemas.haansoft.com/office/presentation/8.0" kumimoji="0" lang="ko-KR" altLang="en-US" sz="3600" b="1" i="0" u="none" strike="noStrike" kern="1200" cap="none" spc="0" normalizeH="0" baseline="0" mc:Ignorable="hp" hp:hslEmbossed="0">
                <a:solidFill>
                  <a:srgbClr val="ffffff"/>
                </a:solidFill>
                <a:latin typeface="한컴 솔잎 M"/>
                <a:ea typeface="한컴 솔잎 M"/>
              </a:rPr>
              <a:t>미래의 꿈나무를 지킵니다</a:t>
            </a:r>
            <a:r>
              <a:rPr xmlns:mc="http://schemas.openxmlformats.org/markup-compatibility/2006" xmlns:hp="http://schemas.haansoft.com/office/presentation/8.0" kumimoji="0" lang="en-US" altLang="ko-KR" sz="3600" b="1" i="0" u="none" strike="noStrike" kern="1200" cap="none" spc="0" normalizeH="0" baseline="0" mc:Ignorable="hp" hp:hslEmbossed="0">
                <a:solidFill>
                  <a:srgbClr val="ffffff"/>
                </a:solidFill>
                <a:latin typeface="한컴 솔잎 M"/>
                <a:ea typeface="한컴 솔잎 M"/>
              </a:rPr>
              <a:t>.</a:t>
            </a:r>
            <a:endParaRPr xmlns:mc="http://schemas.openxmlformats.org/markup-compatibility/2006" xmlns:hp="http://schemas.haansoft.com/office/presentation/8.0" kumimoji="0" lang="en-US" altLang="ko-KR" sz="3600" b="1" i="0" u="none" strike="noStrike" kern="1200" cap="none" spc="0" normalizeH="0" baseline="0" mc:Ignorable="hp" hp:hslEmbossed="0">
              <a:solidFill>
                <a:srgbClr val="ffffff"/>
              </a:solidFill>
              <a:latin typeface="한컴 솔잎 M"/>
              <a:ea typeface="한컴 솔잎 M"/>
            </a:endParaRPr>
          </a:p>
        </p:txBody>
      </p:sp>
      <p:grpSp>
        <p:nvGrpSpPr>
          <p:cNvPr id="24" name=""/>
          <p:cNvGrpSpPr/>
          <p:nvPr/>
        </p:nvGrpSpPr>
        <p:grpSpPr>
          <a:xfrm rot="0">
            <a:off x="2021089" y="763512"/>
            <a:ext cx="5093505" cy="2097188"/>
            <a:chOff x="2351839" y="816428"/>
            <a:chExt cx="5093505" cy="2097188"/>
          </a:xfrm>
        </p:grpSpPr>
        <p:grpSp>
          <p:nvGrpSpPr>
            <p:cNvPr id="11" name=""/>
            <p:cNvGrpSpPr/>
            <p:nvPr/>
          </p:nvGrpSpPr>
          <p:grpSpPr>
            <a:xfrm rot="0">
              <a:off x="4211607" y="1024829"/>
              <a:ext cx="3233737" cy="1888786"/>
              <a:chOff x="2295525" y="952500"/>
              <a:chExt cx="3233737" cy="1888786"/>
            </a:xfrm>
          </p:grpSpPr>
          <p:sp>
            <p:nvSpPr>
              <p:cNvPr id="10" name="한쪽 모서리가 잘린 사각형 9"/>
              <p:cNvSpPr/>
              <p:nvPr/>
            </p:nvSpPr>
            <p:spPr>
              <a:xfrm>
                <a:off x="2295525" y="952500"/>
                <a:ext cx="3233737" cy="1547643"/>
              </a:xfrm>
              <a:prstGeom prst="snip1Rect">
                <a:avLst>
                  <a:gd name="adj" fmla="val 16667"/>
                </a:avLst>
              </a:prstGeom>
              <a:noFill/>
              <a:ln w="38100">
                <a:solidFill>
                  <a:schemeClr val="lt1"/>
                </a:solidFill>
              </a:ln>
            </p:spPr>
            <p:style>
              <a:lnRef idx="2">
                <a:schemeClr val="accent1">
                  <a:shade val="2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p>
                <a:pPr lvl="0" algn="ctr">
                  <a:defRPr/>
                </a:pPr>
                <a:endParaRPr lang="ko-KR" altLang="en-US"/>
              </a:p>
            </p:txBody>
          </p:sp>
          <p:sp useBgFill="1">
            <p:nvSpPr>
              <p:cNvPr id="8" name="타원 7"/>
              <p:cNvSpPr/>
              <p:nvPr/>
            </p:nvSpPr>
            <p:spPr>
              <a:xfrm>
                <a:off x="2663622" y="2158999"/>
                <a:ext cx="682287" cy="682287"/>
              </a:xfrm>
              <a:prstGeom prst="ellipse">
                <a:avLst/>
              </a:prstGeom>
              <a:ln w="38100">
                <a:solidFill>
                  <a:schemeClr val="lt1"/>
                </a:solidFill>
              </a:ln>
            </p:spPr>
            <p:style>
              <a:lnRef idx="2">
                <a:schemeClr val="accent1">
                  <a:shade val="2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p>
                <a:pPr lvl="0" algn="ctr">
                  <a:defRPr/>
                </a:pPr>
                <a:endParaRPr lang="ko-KR" altLang="en-US"/>
              </a:p>
            </p:txBody>
          </p:sp>
          <p:sp useBgFill="1">
            <p:nvSpPr>
              <p:cNvPr id="9" name="타원 8"/>
              <p:cNvSpPr/>
              <p:nvPr/>
            </p:nvSpPr>
            <p:spPr>
              <a:xfrm>
                <a:off x="4226699" y="2158999"/>
                <a:ext cx="682287" cy="682287"/>
              </a:xfrm>
              <a:prstGeom prst="ellipse">
                <a:avLst/>
              </a:prstGeom>
              <a:ln w="38100" cap="flat" cmpd="sng" algn="ctr">
                <a:solidFill>
                  <a:srgbClr val="ffffff">
                    <a:alpha val="100000"/>
                  </a:srgbClr>
                </a:solidFill>
                <a:prstDash val="solid"/>
              </a:ln>
            </p:spPr>
            <p:txBody>
              <a:bodyPr anchor="ctr"/>
              <a:p>
                <a:pPr marL="0" lvl="0" indent="0" algn="ctr" defTabSz="914400" rtl="0" eaLnBrk="1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defRPr/>
                </a:pPr>
                <a:endParaRPr xmlns:mc="http://schemas.openxmlformats.org/markup-compatibility/2006" xmlns:hp="http://schemas.haansoft.com/office/presentation/8.0" kumimoji="0" lang="ko-KR" altLang="en-US" sz="1800" b="0" i="0" u="none" strike="noStrike" kern="1200" cap="none" spc="0" normalizeH="0" baseline="0" mc:Ignorable="hp" hp:hslEmbossed="0">
                  <a:solidFill>
                    <a:srgbClr val="ffffff"/>
                  </a:solidFill>
                  <a:latin typeface="Calibri"/>
                  <a:ea typeface="맑은 고딕"/>
                  <a:cs typeface="맑은 고딕"/>
                </a:endParaRPr>
              </a:p>
            </p:txBody>
          </p:sp>
        </p:grpSp>
        <p:grpSp>
          <p:nvGrpSpPr>
            <p:cNvPr id="14" name=""/>
            <p:cNvGrpSpPr/>
            <p:nvPr/>
          </p:nvGrpSpPr>
          <p:grpSpPr>
            <a:xfrm rot="0">
              <a:off x="2351839" y="1628078"/>
              <a:ext cx="596177" cy="1285537"/>
              <a:chOff x="3009064" y="1628079"/>
              <a:chExt cx="596177" cy="1285537"/>
            </a:xfrm>
          </p:grpSpPr>
          <p:sp useBgFill="1">
            <p:nvSpPr>
              <p:cNvPr id="12" name="타원 11"/>
              <p:cNvSpPr/>
              <p:nvPr/>
            </p:nvSpPr>
            <p:spPr>
              <a:xfrm>
                <a:off x="3064435" y="1628079"/>
                <a:ext cx="485437" cy="485437"/>
              </a:xfrm>
              <a:prstGeom prst="ellipse">
                <a:avLst/>
              </a:prstGeom>
              <a:ln w="38100" cap="flat" cmpd="sng" algn="ctr">
                <a:solidFill>
                  <a:srgbClr val="ffffff">
                    <a:alpha val="100000"/>
                  </a:srgbClr>
                </a:solidFill>
                <a:prstDash val="solid"/>
              </a:ln>
            </p:spPr>
            <p:txBody>
              <a:bodyPr anchor="ctr"/>
              <a:p>
                <a:pPr marL="0" lvl="0" indent="0" algn="ctr" defTabSz="914400" rtl="0" eaLnBrk="1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defRPr/>
                </a:pPr>
                <a:endParaRPr xmlns:mc="http://schemas.openxmlformats.org/markup-compatibility/2006" xmlns:hp="http://schemas.haansoft.com/office/presentation/8.0" kumimoji="0" lang="ko-KR" altLang="en-US" sz="1800" b="0" i="0" u="none" strike="noStrike" kern="1200" cap="none" spc="0" normalizeH="0" baseline="0" mc:Ignorable="hp" hp:hslEmbossed="0">
                  <a:solidFill>
                    <a:srgbClr val="ffffff"/>
                  </a:solidFill>
                  <a:latin typeface="Calibri"/>
                  <a:ea typeface="맑은 고딕"/>
                  <a:cs typeface="맑은 고딕"/>
                </a:endParaRPr>
              </a:p>
            </p:txBody>
          </p:sp>
          <p:sp>
            <p:nvSpPr>
              <p:cNvPr id="13" name="오각형 12"/>
              <p:cNvSpPr/>
              <p:nvPr/>
            </p:nvSpPr>
            <p:spPr>
              <a:xfrm rot="16200000">
                <a:off x="2960798" y="2269173"/>
                <a:ext cx="692710" cy="596177"/>
              </a:xfrm>
              <a:prstGeom prst="homePlate">
                <a:avLst>
                  <a:gd name="adj" fmla="val 29687"/>
                </a:avLst>
              </a:prstGeom>
              <a:noFill/>
              <a:ln w="38100">
                <a:solidFill>
                  <a:schemeClr val="lt1"/>
                </a:solidFill>
              </a:ln>
            </p:spPr>
            <p:style>
              <a:lnRef idx="2">
                <a:schemeClr val="accent1">
                  <a:shade val="2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p>
                <a:pPr lvl="0" algn="ctr">
                  <a:defRPr/>
                </a:pPr>
                <a:endParaRPr lang="ko-KR" altLang="en-US"/>
              </a:p>
            </p:txBody>
          </p:sp>
        </p:grpSp>
        <p:grpSp>
          <p:nvGrpSpPr>
            <p:cNvPr id="15" name="그룹 14"/>
            <p:cNvGrpSpPr/>
            <p:nvPr/>
          </p:nvGrpSpPr>
          <p:grpSpPr>
            <a:xfrm rot="0">
              <a:off x="3232690" y="2028129"/>
              <a:ext cx="410651" cy="885487"/>
              <a:chOff x="3009064" y="1628079"/>
              <a:chExt cx="596177" cy="1285537"/>
            </a:xfrm>
          </p:grpSpPr>
          <p:sp useBgFill="1">
            <p:nvSpPr>
              <p:cNvPr id="16" name="타원 11"/>
              <p:cNvSpPr/>
              <p:nvPr/>
            </p:nvSpPr>
            <p:spPr>
              <a:xfrm>
                <a:off x="3064435" y="1628079"/>
                <a:ext cx="485437" cy="485437"/>
              </a:xfrm>
              <a:prstGeom prst="ellipse">
                <a:avLst/>
              </a:prstGeom>
              <a:solidFill>
                <a:srgbClr val="0000ff">
                  <a:alpha val="100000"/>
                </a:srgbClr>
              </a:solidFill>
              <a:ln w="38100" cap="flat" cmpd="sng" algn="ctr">
                <a:solidFill>
                  <a:srgbClr val="ffffff">
                    <a:alpha val="100000"/>
                  </a:srgbClr>
                </a:solidFill>
                <a:prstDash val="solid"/>
              </a:ln>
            </p:spPr>
            <p:txBody>
              <a:bodyPr anchor="ctr"/>
              <a:p>
                <a:pPr marL="0" lvl="0" indent="0" algn="ctr" defTabSz="914400" rtl="0" eaLnBrk="1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defRPr/>
                </a:pPr>
                <a:endParaRPr xmlns:mc="http://schemas.openxmlformats.org/markup-compatibility/2006" xmlns:hp="http://schemas.haansoft.com/office/presentation/8.0" kumimoji="0" lang="ko-KR" altLang="en-US" sz="1800" b="0" i="0" u="none" strike="noStrike" kern="1200" cap="none" spc="0" normalizeH="0" baseline="0" mc:Ignorable="hp" hp:hslEmbossed="0">
                  <a:solidFill>
                    <a:srgbClr val="ffffff"/>
                  </a:solidFill>
                  <a:latin typeface="Calibri"/>
                  <a:ea typeface="맑은 고딕"/>
                  <a:cs typeface="맑은 고딕"/>
                </a:endParaRPr>
              </a:p>
            </p:txBody>
          </p:sp>
          <p:sp>
            <p:nvSpPr>
              <p:cNvPr id="17" name="오각형 12"/>
              <p:cNvSpPr/>
              <p:nvPr/>
            </p:nvSpPr>
            <p:spPr>
              <a:xfrm rot="16200000">
                <a:off x="2960798" y="2269173"/>
                <a:ext cx="692710" cy="596177"/>
              </a:xfrm>
              <a:prstGeom prst="homePlate">
                <a:avLst>
                  <a:gd name="adj" fmla="val 29687"/>
                </a:avLst>
              </a:prstGeom>
              <a:noFill/>
              <a:ln w="38100" cap="flat" cmpd="sng" algn="ctr">
                <a:solidFill>
                  <a:srgbClr val="ffffff">
                    <a:alpha val="100000"/>
                  </a:srgbClr>
                </a:solidFill>
                <a:prstDash val="solid"/>
              </a:ln>
            </p:spPr>
            <p:txBody>
              <a:bodyPr anchor="ctr"/>
              <a:p>
                <a:pPr marL="0" lvl="0" indent="0" algn="ctr" defTabSz="914400" rtl="0" eaLnBrk="1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defRPr/>
                </a:pPr>
                <a:endParaRPr xmlns:mc="http://schemas.openxmlformats.org/markup-compatibility/2006" xmlns:hp="http://schemas.haansoft.com/office/presentation/8.0" kumimoji="0" lang="ko-KR" altLang="en-US" sz="1800" b="0" i="0" u="none" strike="noStrike" kern="1200" cap="none" spc="0" normalizeH="0" baseline="0" mc:Ignorable="hp" hp:hslEmbossed="0">
                  <a:solidFill>
                    <a:srgbClr val="ffffff"/>
                  </a:solidFill>
                  <a:latin typeface="Calibri"/>
                  <a:ea typeface="맑은 고딕"/>
                  <a:cs typeface="맑은 고딕"/>
                </a:endParaRPr>
              </a:p>
            </p:txBody>
          </p:sp>
        </p:grpSp>
        <p:sp>
          <p:nvSpPr>
            <p:cNvPr id="18" name="사각형 설명선 17"/>
            <p:cNvSpPr/>
            <p:nvPr/>
          </p:nvSpPr>
          <p:spPr>
            <a:xfrm>
              <a:off x="2534329" y="816428"/>
              <a:ext cx="1109012" cy="517071"/>
            </a:xfrm>
            <a:prstGeom prst="wedgeRectCallout">
              <a:avLst>
                <a:gd name="adj1" fmla="val -33120"/>
                <a:gd name="adj2" fmla="val 85027"/>
              </a:avLst>
            </a:prstGeom>
            <a:noFill/>
            <a:ln w="38100">
              <a:solidFill>
                <a:schemeClr val="lt1"/>
              </a:solidFill>
            </a:ln>
          </p:spPr>
          <p:style>
            <a:lnRef idx="2">
              <a:schemeClr val="accent1">
                <a:shade val="2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p>
              <a:pPr lvl="0" algn="ctr">
                <a:defRPr/>
              </a:pPr>
              <a:r>
                <a:rPr lang="en-US" altLang="ko-KR">
                  <a:latin typeface="조선굵은고딕"/>
                  <a:ea typeface="조선굵은고딕"/>
                </a:rPr>
                <a:t>!</a:t>
              </a:r>
              <a:endParaRPr lang="en-US" altLang="ko-KR">
                <a:latin typeface="조선굵은고딕"/>
                <a:ea typeface="조선굵은고딕"/>
              </a:endParaRPr>
            </a:p>
          </p:txBody>
        </p:sp>
        <p:sp>
          <p:nvSpPr>
            <p:cNvPr id="19" name="직사각형 18"/>
            <p:cNvSpPr/>
            <p:nvPr/>
          </p:nvSpPr>
          <p:spPr>
            <a:xfrm>
              <a:off x="4423273" y="1259416"/>
              <a:ext cx="2368580" cy="465666"/>
            </a:xfrm>
            <a:prstGeom prst="rect">
              <a:avLst/>
            </a:prstGeom>
            <a:noFill/>
            <a:ln w="38100">
              <a:solidFill>
                <a:schemeClr val="lt1"/>
              </a:solidFill>
            </a:ln>
          </p:spPr>
          <p:style>
            <a:lnRef idx="2">
              <a:schemeClr val="accent1">
                <a:shade val="2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p>
              <a:pPr lvl="0" algn="ctr">
                <a:defRPr/>
              </a:pPr>
              <a:endParaRPr lang="ko-KR" altLang="en-US"/>
            </a:p>
          </p:txBody>
        </p:sp>
        <p:cxnSp>
          <p:nvCxnSpPr>
            <p:cNvPr id="20" name="선 19"/>
            <p:cNvCxnSpPr>
              <a:stCxn id="19" idx="0"/>
              <a:endCxn id="19" idx="2"/>
            </p:cNvCxnSpPr>
            <p:nvPr/>
          </p:nvCxnSpPr>
          <p:spPr>
            <a:xfrm rot="16200000" flipH="1" flipV="1">
              <a:off x="5374730" y="1492249"/>
              <a:ext cx="465666" cy="1"/>
            </a:xfrm>
            <a:prstGeom prst="line">
              <a:avLst/>
            </a:prstGeom>
            <a:ln w="38100">
              <a:solidFill>
                <a:schemeClr val="l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선 20"/>
            <p:cNvCxnSpPr/>
            <p:nvPr/>
          </p:nvCxnSpPr>
          <p:spPr>
            <a:xfrm rot="16200000" flipH="1" flipV="1">
              <a:off x="4782587" y="1492248"/>
              <a:ext cx="465666" cy="1"/>
            </a:xfrm>
            <a:prstGeom prst="line">
              <a:avLst/>
            </a:prstGeom>
            <a:noFill/>
            <a:ln w="38100" cap="flat" cmpd="sng" algn="ctr">
              <a:solidFill>
                <a:srgbClr val="ffffff">
                  <a:alpha val="100000"/>
                </a:srgbClr>
              </a:solidFill>
              <a:prstDash val="solid"/>
            </a:ln>
          </p:spPr>
        </p:cxnSp>
        <p:cxnSp>
          <p:nvCxnSpPr>
            <p:cNvPr id="22" name="선 21"/>
            <p:cNvCxnSpPr/>
            <p:nvPr/>
          </p:nvCxnSpPr>
          <p:spPr>
            <a:xfrm rot="16200000" flipH="1" flipV="1">
              <a:off x="5966876" y="1492248"/>
              <a:ext cx="465666" cy="1"/>
            </a:xfrm>
            <a:prstGeom prst="line">
              <a:avLst/>
            </a:prstGeom>
            <a:noFill/>
            <a:ln w="38100" cap="flat" cmpd="sng" algn="ctr">
              <a:solidFill>
                <a:srgbClr val="ffffff">
                  <a:alpha val="100000"/>
                </a:srgbClr>
              </a:solidFill>
              <a:prstDash val="solid"/>
            </a:ln>
          </p:spPr>
        </p:cxn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xmlns:mc="http://schemas.openxmlformats.org/markup-compatibility/2006" xmlns:p14="http://schemas.microsoft.com/office/powerpoint/2010/main" mc:Ignorable="p14" p14:dur="500"/>
    </mc:Choice>
    <mc:Fallback>
      <p:transition/>
    </mc:Fallback>
  </mc:AlternateContent>
</p:sld>
</file>

<file path=ppt/slides/slide2.xml><?xml version="1.0" encoding="utf-8"?>
<p:sld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bg>
      <p:bgPr shadeToTitle="0">
        <a:solidFill>
          <a:srgbClr val="0000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가로 글상자 1"/>
          <p:cNvSpPr txBox="1"/>
          <p:nvPr/>
        </p:nvSpPr>
        <p:spPr>
          <a:xfrm>
            <a:off x="851535" y="4759796"/>
            <a:ext cx="7355205" cy="1181898"/>
          </a:xfrm>
          <a:prstGeom prst="rect">
            <a:avLst/>
          </a:prstGeom>
        </p:spPr>
        <p:txBody>
          <a:bodyPr wrap="none">
            <a:spAutoFit/>
          </a:bodyPr>
          <a:p>
            <a:pPr lvl="0" algn="ctr">
              <a:defRPr/>
            </a:pPr>
            <a:r>
              <a:rPr lang="en-US" altLang="ko-KR" sz="2400">
                <a:solidFill>
                  <a:schemeClr val="lt1"/>
                </a:solidFill>
                <a:latin typeface="Arial"/>
                <a:ea typeface="조선굵은고딕"/>
                <a:cs typeface="Arial"/>
              </a:rPr>
              <a:t>To create a better traffic environment, </a:t>
            </a:r>
            <a:br>
              <a:rPr lang="en-US" altLang="ko-KR" sz="2400">
                <a:solidFill>
                  <a:schemeClr val="lt1"/>
                </a:solidFill>
                <a:ea typeface="조선굵은고딕"/>
                <a:cs typeface="Arial"/>
              </a:rPr>
            </a:br>
            <a:r>
              <a:rPr lang="en-US" altLang="ko-KR" sz="2400">
                <a:solidFill>
                  <a:schemeClr val="lt1"/>
                </a:solidFill>
                <a:latin typeface="Arial"/>
                <a:ea typeface="조선굵은고딕"/>
                <a:cs typeface="Arial"/>
              </a:rPr>
              <a:t>be sure to check the environment around the vehicle </a:t>
            </a:r>
            <a:br>
              <a:rPr lang="en-US" altLang="ko-KR" sz="2400">
                <a:solidFill>
                  <a:schemeClr val="lt1"/>
                </a:solidFill>
                <a:ea typeface="조선굵은고딕"/>
                <a:cs typeface="Arial"/>
              </a:rPr>
            </a:br>
            <a:r>
              <a:rPr lang="en-US" altLang="ko-KR" sz="2400">
                <a:solidFill>
                  <a:schemeClr val="lt1"/>
                </a:solidFill>
                <a:latin typeface="Arial"/>
                <a:ea typeface="조선굵은고딕"/>
                <a:cs typeface="Arial"/>
              </a:rPr>
              <a:t>before driving and supervise children.</a:t>
            </a:r>
            <a:endParaRPr lang="en-US" altLang="ko-KR" sz="2400">
              <a:solidFill>
                <a:schemeClr val="lt1"/>
              </a:solidFill>
              <a:latin typeface="Arial"/>
              <a:ea typeface="조선굵은고딕"/>
              <a:cs typeface="Arial"/>
            </a:endParaRPr>
          </a:p>
        </p:txBody>
      </p:sp>
      <p:sp>
        <p:nvSpPr>
          <p:cNvPr id="4" name="가로 글상자 3"/>
          <p:cNvSpPr txBox="1"/>
          <p:nvPr/>
        </p:nvSpPr>
        <p:spPr>
          <a:xfrm>
            <a:off x="448405" y="6128155"/>
            <a:ext cx="4405534" cy="365990"/>
          </a:xfrm>
          <a:prstGeom prst="rect">
            <a:avLst/>
          </a:prstGeom>
        </p:spPr>
        <p:txBody>
          <a:bodyPr wrap="none">
            <a:spAutoFit/>
          </a:bodyPr>
          <a:p>
            <a:pPr marL="0" lvl="0" indent="0" defTabSz="914400" rtl="0" eaLnBrk="1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xmlns:mc="http://schemas.openxmlformats.org/markup-compatibility/2006" xmlns:hp="http://schemas.haansoft.com/office/presentation/8.0" kumimoji="0" lang="en-US" altLang="ko-KR" b="0" i="0" u="none" strike="noStrike" kern="1200" cap="none" spc="0" normalizeH="0" baseline="0" mc:Ignorable="hp" hp:hslEmbossed="0">
                <a:solidFill>
                  <a:srgbClr val="ffffff"/>
                </a:solidFill>
                <a:latin typeface="Arial"/>
                <a:ea typeface="조선굵은고딕"/>
                <a:cs typeface="Arial"/>
              </a:rPr>
              <a:t>Commercial Vehicle Around-Cam System</a:t>
            </a:r>
            <a:endParaRPr xmlns:mc="http://schemas.openxmlformats.org/markup-compatibility/2006" xmlns:hp="http://schemas.haansoft.com/office/presentation/8.0" kumimoji="0" lang="en-US" altLang="ko-KR" b="0" i="0" u="none" strike="noStrike" kern="1200" cap="none" spc="0" normalizeH="0" baseline="0" mc:Ignorable="hp" hp:hslEmbossed="0">
              <a:solidFill>
                <a:srgbClr val="ffffff"/>
              </a:solidFill>
              <a:latin typeface="Arial"/>
              <a:ea typeface="조선굵은고딕"/>
              <a:cs typeface="Arial"/>
            </a:endParaRPr>
          </a:p>
        </p:txBody>
      </p:sp>
      <p:sp>
        <p:nvSpPr>
          <p:cNvPr id="5" name="가로 글상자 4"/>
          <p:cNvSpPr txBox="1"/>
          <p:nvPr/>
        </p:nvSpPr>
        <p:spPr>
          <a:xfrm>
            <a:off x="984884" y="3344960"/>
            <a:ext cx="7202806" cy="1177510"/>
          </a:xfrm>
          <a:prstGeom prst="rect">
            <a:avLst/>
          </a:prstGeom>
        </p:spPr>
        <p:txBody>
          <a:bodyPr wrap="none">
            <a:spAutoFit/>
          </a:bodyPr>
          <a:p>
            <a:pPr marL="0" lvl="0" indent="0" algn="ctr" defTabSz="914400" rtl="0" eaLnBrk="1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xmlns:mc="http://schemas.openxmlformats.org/markup-compatibility/2006" xmlns:hp="http://schemas.haansoft.com/office/presentation/8.0" kumimoji="0" lang="en-US" altLang="ko-KR" sz="3600" b="1" i="0" u="none" strike="noStrike" kern="1200" cap="none" spc="0" normalizeH="0" baseline="0" mc:Ignorable="hp" hp:hslEmbossed="0">
                <a:solidFill>
                  <a:srgbClr val="ffffff"/>
                </a:solidFill>
                <a:latin typeface="한컴 솔잎 M"/>
                <a:ea typeface="한컴 솔잎 M"/>
                <a:cs typeface="Times New Roman"/>
              </a:rPr>
              <a:t>The future starts with your</a:t>
            </a:r>
            <a:endParaRPr xmlns:mc="http://schemas.openxmlformats.org/markup-compatibility/2006" xmlns:hp="http://schemas.haansoft.com/office/presentation/8.0" kumimoji="0" lang="en-US" altLang="ko-KR" sz="3600" b="1" i="0" u="none" strike="noStrike" kern="1200" cap="none" spc="0" normalizeH="0" baseline="0" mc:Ignorable="hp" hp:hslEmbossed="0">
              <a:solidFill>
                <a:srgbClr val="ffffff"/>
              </a:solidFill>
              <a:latin typeface="한컴 솔잎 M"/>
              <a:ea typeface="한컴 솔잎 M"/>
              <a:cs typeface="Times New Roman"/>
            </a:endParaRPr>
          </a:p>
          <a:p>
            <a:pPr marL="0" lvl="0" indent="0" algn="ctr" defTabSz="914400" rtl="0" eaLnBrk="1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xmlns:mc="http://schemas.openxmlformats.org/markup-compatibility/2006" xmlns:hp="http://schemas.haansoft.com/office/presentation/8.0" kumimoji="0" lang="en-US" altLang="ko-KR" sz="3600" b="1" i="0" u="none" strike="noStrike" kern="1200" cap="none" spc="0" normalizeH="0" baseline="0" mc:Ignorable="hp" hp:hslEmbossed="0">
                <a:solidFill>
                  <a:srgbClr val="ffffff"/>
                </a:solidFill>
                <a:latin typeface="한컴 솔잎 M"/>
                <a:ea typeface="한컴 솔잎 M"/>
                <a:cs typeface="Times New Roman"/>
              </a:rPr>
              <a:t>one humble checkout.</a:t>
            </a:r>
            <a:endParaRPr xmlns:mc="http://schemas.openxmlformats.org/markup-compatibility/2006" xmlns:hp="http://schemas.haansoft.com/office/presentation/8.0" kumimoji="0" lang="en-US" altLang="ko-KR" sz="3600" b="1" i="0" u="none" strike="noStrike" kern="1200" cap="none" spc="0" normalizeH="0" baseline="0" mc:Ignorable="hp" hp:hslEmbossed="0">
              <a:solidFill>
                <a:srgbClr val="ffffff"/>
              </a:solidFill>
              <a:latin typeface="한컴 솔잎 M"/>
              <a:ea typeface="한컴 솔잎 M"/>
              <a:cs typeface="Times New Roman"/>
            </a:endParaRPr>
          </a:p>
        </p:txBody>
      </p:sp>
      <p:grpSp>
        <p:nvGrpSpPr>
          <p:cNvPr id="24" name=""/>
          <p:cNvGrpSpPr/>
          <p:nvPr/>
        </p:nvGrpSpPr>
        <p:grpSpPr>
          <a:xfrm rot="0">
            <a:off x="2021089" y="763512"/>
            <a:ext cx="5093505" cy="2097188"/>
            <a:chOff x="2351839" y="816428"/>
            <a:chExt cx="5093505" cy="2097188"/>
          </a:xfrm>
        </p:grpSpPr>
        <p:grpSp>
          <p:nvGrpSpPr>
            <p:cNvPr id="11" name=""/>
            <p:cNvGrpSpPr/>
            <p:nvPr/>
          </p:nvGrpSpPr>
          <p:grpSpPr>
            <a:xfrm rot="0">
              <a:off x="4211607" y="1024829"/>
              <a:ext cx="3233737" cy="1888786"/>
              <a:chOff x="2295525" y="952500"/>
              <a:chExt cx="3233737" cy="1888786"/>
            </a:xfrm>
          </p:grpSpPr>
          <p:sp>
            <p:nvSpPr>
              <p:cNvPr id="10" name="한쪽 모서리가 잘린 사각형 9"/>
              <p:cNvSpPr/>
              <p:nvPr/>
            </p:nvSpPr>
            <p:spPr>
              <a:xfrm>
                <a:off x="2295525" y="952500"/>
                <a:ext cx="3233737" cy="1547643"/>
              </a:xfrm>
              <a:prstGeom prst="snip1Rect">
                <a:avLst>
                  <a:gd name="adj" fmla="val 16667"/>
                </a:avLst>
              </a:prstGeom>
              <a:noFill/>
              <a:ln w="38100">
                <a:solidFill>
                  <a:schemeClr val="lt1"/>
                </a:solidFill>
              </a:ln>
            </p:spPr>
            <p:style>
              <a:lnRef idx="2">
                <a:schemeClr val="accent1">
                  <a:shade val="2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p>
                <a:pPr lvl="0" algn="ctr">
                  <a:defRPr/>
                </a:pPr>
                <a:endParaRPr lang="ko-KR" altLang="en-US"/>
              </a:p>
            </p:txBody>
          </p:sp>
          <p:sp useBgFill="1">
            <p:nvSpPr>
              <p:cNvPr id="8" name="타원 7"/>
              <p:cNvSpPr/>
              <p:nvPr/>
            </p:nvSpPr>
            <p:spPr>
              <a:xfrm>
                <a:off x="2663622" y="2158999"/>
                <a:ext cx="682287" cy="682287"/>
              </a:xfrm>
              <a:prstGeom prst="ellipse">
                <a:avLst/>
              </a:prstGeom>
              <a:ln w="38100">
                <a:solidFill>
                  <a:schemeClr val="lt1"/>
                </a:solidFill>
              </a:ln>
            </p:spPr>
            <p:style>
              <a:lnRef idx="2">
                <a:schemeClr val="accent1">
                  <a:shade val="2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p>
                <a:pPr lvl="0" algn="ctr">
                  <a:defRPr/>
                </a:pPr>
                <a:endParaRPr lang="ko-KR" altLang="en-US"/>
              </a:p>
            </p:txBody>
          </p:sp>
          <p:sp useBgFill="1">
            <p:nvSpPr>
              <p:cNvPr id="9" name="타원 8"/>
              <p:cNvSpPr/>
              <p:nvPr/>
            </p:nvSpPr>
            <p:spPr>
              <a:xfrm>
                <a:off x="4226699" y="2158999"/>
                <a:ext cx="682287" cy="682287"/>
              </a:xfrm>
              <a:prstGeom prst="ellipse">
                <a:avLst/>
              </a:prstGeom>
              <a:ln w="38100" cap="flat" cmpd="sng" algn="ctr">
                <a:solidFill>
                  <a:srgbClr val="ffffff">
                    <a:alpha val="100000"/>
                  </a:srgbClr>
                </a:solidFill>
                <a:prstDash val="solid"/>
              </a:ln>
            </p:spPr>
            <p:txBody>
              <a:bodyPr anchor="ctr"/>
              <a:p>
                <a:pPr marL="0" lvl="0" indent="0" algn="ctr" defTabSz="914400" rtl="0" eaLnBrk="1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defRPr/>
                </a:pPr>
                <a:endParaRPr xmlns:mc="http://schemas.openxmlformats.org/markup-compatibility/2006" xmlns:hp="http://schemas.haansoft.com/office/presentation/8.0" kumimoji="0" lang="ko-KR" altLang="en-US" sz="1800" b="0" i="0" u="none" strike="noStrike" kern="1200" cap="none" spc="0" normalizeH="0" baseline="0" mc:Ignorable="hp" hp:hslEmbossed="0">
                  <a:solidFill>
                    <a:srgbClr val="ffffff"/>
                  </a:solidFill>
                  <a:latin typeface="Calibri"/>
                  <a:ea typeface="맑은 고딕"/>
                  <a:cs typeface="맑은 고딕"/>
                </a:endParaRPr>
              </a:p>
            </p:txBody>
          </p:sp>
        </p:grpSp>
        <p:grpSp>
          <p:nvGrpSpPr>
            <p:cNvPr id="14" name=""/>
            <p:cNvGrpSpPr/>
            <p:nvPr/>
          </p:nvGrpSpPr>
          <p:grpSpPr>
            <a:xfrm rot="0">
              <a:off x="2351839" y="1628078"/>
              <a:ext cx="596177" cy="1285537"/>
              <a:chOff x="3009064" y="1628079"/>
              <a:chExt cx="596177" cy="1285537"/>
            </a:xfrm>
          </p:grpSpPr>
          <p:sp useBgFill="1">
            <p:nvSpPr>
              <p:cNvPr id="12" name="타원 11"/>
              <p:cNvSpPr/>
              <p:nvPr/>
            </p:nvSpPr>
            <p:spPr>
              <a:xfrm>
                <a:off x="3064435" y="1628079"/>
                <a:ext cx="485437" cy="485437"/>
              </a:xfrm>
              <a:prstGeom prst="ellipse">
                <a:avLst/>
              </a:prstGeom>
              <a:ln w="38100" cap="flat" cmpd="sng" algn="ctr">
                <a:solidFill>
                  <a:srgbClr val="ffffff">
                    <a:alpha val="100000"/>
                  </a:srgbClr>
                </a:solidFill>
                <a:prstDash val="solid"/>
              </a:ln>
            </p:spPr>
            <p:txBody>
              <a:bodyPr anchor="ctr"/>
              <a:p>
                <a:pPr marL="0" lvl="0" indent="0" algn="ctr" defTabSz="914400" rtl="0" eaLnBrk="1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defRPr/>
                </a:pPr>
                <a:endParaRPr xmlns:mc="http://schemas.openxmlformats.org/markup-compatibility/2006" xmlns:hp="http://schemas.haansoft.com/office/presentation/8.0" kumimoji="0" lang="ko-KR" altLang="en-US" sz="1800" b="0" i="0" u="none" strike="noStrike" kern="1200" cap="none" spc="0" normalizeH="0" baseline="0" mc:Ignorable="hp" hp:hslEmbossed="0">
                  <a:solidFill>
                    <a:srgbClr val="ffffff"/>
                  </a:solidFill>
                  <a:latin typeface="Calibri"/>
                  <a:ea typeface="맑은 고딕"/>
                  <a:cs typeface="맑은 고딕"/>
                </a:endParaRPr>
              </a:p>
            </p:txBody>
          </p:sp>
          <p:sp>
            <p:nvSpPr>
              <p:cNvPr id="13" name="오각형 12"/>
              <p:cNvSpPr/>
              <p:nvPr/>
            </p:nvSpPr>
            <p:spPr>
              <a:xfrm rot="16200000">
                <a:off x="2960798" y="2269173"/>
                <a:ext cx="692710" cy="596177"/>
              </a:xfrm>
              <a:prstGeom prst="homePlate">
                <a:avLst>
                  <a:gd name="adj" fmla="val 29687"/>
                </a:avLst>
              </a:prstGeom>
              <a:noFill/>
              <a:ln w="38100">
                <a:solidFill>
                  <a:schemeClr val="lt1"/>
                </a:solidFill>
              </a:ln>
            </p:spPr>
            <p:style>
              <a:lnRef idx="2">
                <a:schemeClr val="accent1">
                  <a:shade val="2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p>
                <a:pPr lvl="0" algn="ctr">
                  <a:defRPr/>
                </a:pPr>
                <a:endParaRPr lang="ko-KR" altLang="en-US"/>
              </a:p>
            </p:txBody>
          </p:sp>
        </p:grpSp>
        <p:grpSp>
          <p:nvGrpSpPr>
            <p:cNvPr id="15" name="그룹 14"/>
            <p:cNvGrpSpPr/>
            <p:nvPr/>
          </p:nvGrpSpPr>
          <p:grpSpPr>
            <a:xfrm rot="0">
              <a:off x="3232690" y="2028129"/>
              <a:ext cx="410651" cy="885487"/>
              <a:chOff x="3009064" y="1628079"/>
              <a:chExt cx="596177" cy="1285537"/>
            </a:xfrm>
          </p:grpSpPr>
          <p:sp useBgFill="1">
            <p:nvSpPr>
              <p:cNvPr id="16" name="타원 11"/>
              <p:cNvSpPr/>
              <p:nvPr/>
            </p:nvSpPr>
            <p:spPr>
              <a:xfrm>
                <a:off x="3064435" y="1628079"/>
                <a:ext cx="485437" cy="485437"/>
              </a:xfrm>
              <a:prstGeom prst="ellipse">
                <a:avLst/>
              </a:prstGeom>
              <a:solidFill>
                <a:srgbClr val="0000ff">
                  <a:alpha val="100000"/>
                </a:srgbClr>
              </a:solidFill>
              <a:ln w="38100" cap="flat" cmpd="sng" algn="ctr">
                <a:solidFill>
                  <a:srgbClr val="ffffff">
                    <a:alpha val="100000"/>
                  </a:srgbClr>
                </a:solidFill>
                <a:prstDash val="solid"/>
              </a:ln>
            </p:spPr>
            <p:txBody>
              <a:bodyPr anchor="ctr"/>
              <a:p>
                <a:pPr marL="0" lvl="0" indent="0" algn="ctr" defTabSz="914400" rtl="0" eaLnBrk="1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defRPr/>
                </a:pPr>
                <a:endParaRPr xmlns:mc="http://schemas.openxmlformats.org/markup-compatibility/2006" xmlns:hp="http://schemas.haansoft.com/office/presentation/8.0" kumimoji="0" lang="ko-KR" altLang="en-US" sz="1800" b="0" i="0" u="none" strike="noStrike" kern="1200" cap="none" spc="0" normalizeH="0" baseline="0" mc:Ignorable="hp" hp:hslEmbossed="0">
                  <a:solidFill>
                    <a:srgbClr val="ffffff"/>
                  </a:solidFill>
                  <a:latin typeface="Calibri"/>
                  <a:ea typeface="맑은 고딕"/>
                  <a:cs typeface="맑은 고딕"/>
                </a:endParaRPr>
              </a:p>
            </p:txBody>
          </p:sp>
          <p:sp>
            <p:nvSpPr>
              <p:cNvPr id="17" name="오각형 12"/>
              <p:cNvSpPr/>
              <p:nvPr/>
            </p:nvSpPr>
            <p:spPr>
              <a:xfrm rot="16200000">
                <a:off x="2960798" y="2269173"/>
                <a:ext cx="692710" cy="596177"/>
              </a:xfrm>
              <a:prstGeom prst="homePlate">
                <a:avLst>
                  <a:gd name="adj" fmla="val 29687"/>
                </a:avLst>
              </a:prstGeom>
              <a:noFill/>
              <a:ln w="38100" cap="flat" cmpd="sng" algn="ctr">
                <a:solidFill>
                  <a:srgbClr val="ffffff">
                    <a:alpha val="100000"/>
                  </a:srgbClr>
                </a:solidFill>
                <a:prstDash val="solid"/>
              </a:ln>
            </p:spPr>
            <p:txBody>
              <a:bodyPr anchor="ctr"/>
              <a:p>
                <a:pPr marL="0" lvl="0" indent="0" algn="ctr" defTabSz="914400" rtl="0" eaLnBrk="1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defRPr/>
                </a:pPr>
                <a:endParaRPr xmlns:mc="http://schemas.openxmlformats.org/markup-compatibility/2006" xmlns:hp="http://schemas.haansoft.com/office/presentation/8.0" kumimoji="0" lang="ko-KR" altLang="en-US" sz="1800" b="0" i="0" u="none" strike="noStrike" kern="1200" cap="none" spc="0" normalizeH="0" baseline="0" mc:Ignorable="hp" hp:hslEmbossed="0">
                  <a:solidFill>
                    <a:srgbClr val="ffffff"/>
                  </a:solidFill>
                  <a:latin typeface="Calibri"/>
                  <a:ea typeface="맑은 고딕"/>
                  <a:cs typeface="맑은 고딕"/>
                </a:endParaRPr>
              </a:p>
            </p:txBody>
          </p:sp>
        </p:grpSp>
        <p:sp>
          <p:nvSpPr>
            <p:cNvPr id="18" name="사각형 설명선 17"/>
            <p:cNvSpPr/>
            <p:nvPr/>
          </p:nvSpPr>
          <p:spPr>
            <a:xfrm>
              <a:off x="2534329" y="816428"/>
              <a:ext cx="1109012" cy="517071"/>
            </a:xfrm>
            <a:prstGeom prst="wedgeRectCallout">
              <a:avLst>
                <a:gd name="adj1" fmla="val -33120"/>
                <a:gd name="adj2" fmla="val 85027"/>
              </a:avLst>
            </a:prstGeom>
            <a:noFill/>
            <a:ln w="38100">
              <a:solidFill>
                <a:schemeClr val="lt1"/>
              </a:solidFill>
            </a:ln>
          </p:spPr>
          <p:style>
            <a:lnRef idx="2">
              <a:schemeClr val="accent1">
                <a:shade val="2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p>
              <a:pPr lvl="0" algn="ctr">
                <a:defRPr/>
              </a:pPr>
              <a:r>
                <a:rPr lang="en-US" altLang="ko-KR">
                  <a:latin typeface="조선굵은고딕"/>
                  <a:ea typeface="조선굵은고딕"/>
                </a:rPr>
                <a:t>!</a:t>
              </a:r>
              <a:endParaRPr lang="en-US" altLang="ko-KR">
                <a:latin typeface="조선굵은고딕"/>
                <a:ea typeface="조선굵은고딕"/>
              </a:endParaRPr>
            </a:p>
          </p:txBody>
        </p:sp>
        <p:sp>
          <p:nvSpPr>
            <p:cNvPr id="19" name="직사각형 18"/>
            <p:cNvSpPr/>
            <p:nvPr/>
          </p:nvSpPr>
          <p:spPr>
            <a:xfrm>
              <a:off x="4423273" y="1259416"/>
              <a:ext cx="2368580" cy="465666"/>
            </a:xfrm>
            <a:prstGeom prst="rect">
              <a:avLst/>
            </a:prstGeom>
            <a:noFill/>
            <a:ln w="38100">
              <a:solidFill>
                <a:schemeClr val="lt1"/>
              </a:solidFill>
            </a:ln>
          </p:spPr>
          <p:style>
            <a:lnRef idx="2">
              <a:schemeClr val="accent1">
                <a:shade val="2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p>
              <a:pPr lvl="0" algn="ctr">
                <a:defRPr/>
              </a:pPr>
              <a:endParaRPr lang="ko-KR" altLang="en-US"/>
            </a:p>
          </p:txBody>
        </p:sp>
        <p:cxnSp>
          <p:nvCxnSpPr>
            <p:cNvPr id="20" name="선 19"/>
            <p:cNvCxnSpPr>
              <a:stCxn id="19" idx="0"/>
              <a:endCxn id="19" idx="2"/>
            </p:cNvCxnSpPr>
            <p:nvPr/>
          </p:nvCxnSpPr>
          <p:spPr>
            <a:xfrm rot="16200000" flipH="1" flipV="1">
              <a:off x="5374730" y="1492249"/>
              <a:ext cx="465666" cy="1"/>
            </a:xfrm>
            <a:prstGeom prst="line">
              <a:avLst/>
            </a:prstGeom>
            <a:ln w="38100">
              <a:solidFill>
                <a:schemeClr val="l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선 20"/>
            <p:cNvCxnSpPr/>
            <p:nvPr/>
          </p:nvCxnSpPr>
          <p:spPr>
            <a:xfrm rot="16200000" flipH="1" flipV="1">
              <a:off x="4782587" y="1492248"/>
              <a:ext cx="465666" cy="1"/>
            </a:xfrm>
            <a:prstGeom prst="line">
              <a:avLst/>
            </a:prstGeom>
            <a:noFill/>
            <a:ln w="38100" cap="flat" cmpd="sng" algn="ctr">
              <a:solidFill>
                <a:srgbClr val="ffffff">
                  <a:alpha val="100000"/>
                </a:srgbClr>
              </a:solidFill>
              <a:prstDash val="solid"/>
            </a:ln>
          </p:spPr>
        </p:cxnSp>
        <p:cxnSp>
          <p:nvCxnSpPr>
            <p:cNvPr id="22" name="선 21"/>
            <p:cNvCxnSpPr/>
            <p:nvPr/>
          </p:nvCxnSpPr>
          <p:spPr>
            <a:xfrm rot="16200000" flipH="1" flipV="1">
              <a:off x="5966876" y="1492248"/>
              <a:ext cx="465666" cy="1"/>
            </a:xfrm>
            <a:prstGeom prst="line">
              <a:avLst/>
            </a:prstGeom>
            <a:noFill/>
            <a:ln w="38100" cap="flat" cmpd="sng" algn="ctr">
              <a:solidFill>
                <a:srgbClr val="ffffff">
                  <a:alpha val="100000"/>
                </a:srgbClr>
              </a:solidFill>
              <a:prstDash val="solid"/>
            </a:ln>
          </p:spPr>
        </p:cxn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xmlns:mc="http://schemas.openxmlformats.org/markup-compatibility/2006" xmlns:p14="http://schemas.microsoft.com/office/powerpoint/2010/main" mc:Ignorable="p14" p14:dur="500"/>
    </mc:Choice>
    <mc:Fallback>
      <p:transition/>
    </mc:Fallback>
  </mc:AlternateContent>
</p:sld>
</file>

<file path=ppt/slides/slide3.xml><?xml version="1.0" encoding="utf-8"?>
<p:sld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bg>
      <p:bgPr shadeToTitle="0">
        <a:solidFill>
          <a:schemeClr val="dk1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" name=""/>
          <p:cNvGrpSpPr/>
          <p:nvPr/>
        </p:nvGrpSpPr>
        <p:grpSpPr>
          <a:xfrm rot="0">
            <a:off x="565419" y="3916246"/>
            <a:ext cx="8012131" cy="2286000"/>
            <a:chOff x="565419" y="3916246"/>
            <a:chExt cx="8012131" cy="2286000"/>
          </a:xfrm>
        </p:grpSpPr>
        <p:cxnSp>
          <p:nvCxnSpPr>
            <p:cNvPr id="13" name="선 12"/>
            <p:cNvCxnSpPr/>
            <p:nvPr/>
          </p:nvCxnSpPr>
          <p:spPr>
            <a:xfrm rot="10800000" flipV="1">
              <a:off x="3749771" y="5630747"/>
              <a:ext cx="1636139" cy="6"/>
            </a:xfrm>
            <a:prstGeom prst="line">
              <a:avLst/>
            </a:prstGeom>
            <a:noFill/>
            <a:ln w="63500" cap="sq" cmpd="sng" algn="ctr">
              <a:solidFill>
                <a:srgbClr val="ffd700">
                  <a:alpha val="100000"/>
                </a:srgbClr>
              </a:solidFill>
              <a:prstDash val="solid"/>
            </a:ln>
          </p:spPr>
        </p:cxnSp>
        <p:cxnSp>
          <p:nvCxnSpPr>
            <p:cNvPr id="14" name="선 13"/>
            <p:cNvCxnSpPr/>
            <p:nvPr/>
          </p:nvCxnSpPr>
          <p:spPr>
            <a:xfrm rot="10800000" flipV="1">
              <a:off x="3996342" y="4773486"/>
              <a:ext cx="1142999" cy="5"/>
            </a:xfrm>
            <a:prstGeom prst="line">
              <a:avLst/>
            </a:prstGeom>
            <a:noFill/>
            <a:ln w="63500" cap="sq" cmpd="sng" algn="ctr">
              <a:solidFill>
                <a:srgbClr val="ff8900">
                  <a:alpha val="100000"/>
                </a:srgbClr>
              </a:solidFill>
              <a:prstDash val="solid"/>
            </a:ln>
          </p:spPr>
        </p:cxnSp>
        <p:cxnSp>
          <p:nvCxnSpPr>
            <p:cNvPr id="15" name="선 14"/>
            <p:cNvCxnSpPr/>
            <p:nvPr/>
          </p:nvCxnSpPr>
          <p:spPr>
            <a:xfrm rot="10800000">
              <a:off x="4282092" y="3916247"/>
              <a:ext cx="571500" cy="0"/>
            </a:xfrm>
            <a:prstGeom prst="line">
              <a:avLst/>
            </a:prstGeom>
            <a:noFill/>
            <a:ln w="63500" cap="sq" cmpd="sng" algn="ctr">
              <a:solidFill>
                <a:srgbClr val="ff0000">
                  <a:alpha val="100000"/>
                </a:srgbClr>
              </a:solidFill>
              <a:prstDash val="solid"/>
            </a:ln>
          </p:spPr>
        </p:cxnSp>
        <p:cxnSp>
          <p:nvCxnSpPr>
            <p:cNvPr id="3" name="선 2"/>
            <p:cNvCxnSpPr/>
            <p:nvPr/>
          </p:nvCxnSpPr>
          <p:spPr>
            <a:xfrm rot="10800000" flipV="1">
              <a:off x="946419" y="5630741"/>
              <a:ext cx="1636139" cy="6"/>
            </a:xfrm>
            <a:prstGeom prst="line">
              <a:avLst/>
            </a:prstGeom>
            <a:noFill/>
            <a:ln w="63500" cap="sq" cmpd="sng" algn="ctr">
              <a:solidFill>
                <a:srgbClr val="ffd700">
                  <a:alpha val="100000"/>
                </a:srgbClr>
              </a:solidFill>
              <a:prstDash val="solid"/>
            </a:ln>
          </p:spPr>
        </p:cxnSp>
        <p:cxnSp>
          <p:nvCxnSpPr>
            <p:cNvPr id="5" name="선 4"/>
            <p:cNvCxnSpPr/>
            <p:nvPr/>
          </p:nvCxnSpPr>
          <p:spPr>
            <a:xfrm rot="10800000">
              <a:off x="2089420" y="3916247"/>
              <a:ext cx="571500" cy="0"/>
            </a:xfrm>
            <a:prstGeom prst="line">
              <a:avLst/>
            </a:prstGeom>
            <a:noFill/>
            <a:ln w="63500" cap="sq" cmpd="sng" algn="ctr">
              <a:solidFill>
                <a:srgbClr val="ff0000">
                  <a:alpha val="100000"/>
                </a:srgbClr>
              </a:solidFill>
              <a:prstDash val="solid"/>
            </a:ln>
          </p:spPr>
        </p:cxnSp>
        <p:cxnSp>
          <p:nvCxnSpPr>
            <p:cNvPr id="7" name="선 6"/>
            <p:cNvCxnSpPr/>
            <p:nvPr/>
          </p:nvCxnSpPr>
          <p:spPr>
            <a:xfrm rot="10800000" flipV="1">
              <a:off x="1517919" y="4773491"/>
              <a:ext cx="1142999" cy="5"/>
            </a:xfrm>
            <a:prstGeom prst="line">
              <a:avLst/>
            </a:prstGeom>
            <a:noFill/>
            <a:ln w="63500" cap="sq" cmpd="sng" algn="ctr">
              <a:solidFill>
                <a:srgbClr val="ff8900">
                  <a:alpha val="100000"/>
                </a:srgbClr>
              </a:solidFill>
              <a:prstDash val="solid"/>
            </a:ln>
          </p:spPr>
        </p:cxnSp>
        <p:cxnSp>
          <p:nvCxnSpPr>
            <p:cNvPr id="9" name="선 8"/>
            <p:cNvCxnSpPr>
              <a:cxnSpLocks noChangeAspect="1"/>
            </p:cNvCxnSpPr>
            <p:nvPr/>
          </p:nvCxnSpPr>
          <p:spPr>
            <a:xfrm rot="5400000">
              <a:off x="470169" y="5725997"/>
              <a:ext cx="571500" cy="381000"/>
            </a:xfrm>
            <a:prstGeom prst="line">
              <a:avLst/>
            </a:prstGeom>
            <a:noFill/>
            <a:ln w="63500" cap="sq" cmpd="sng" algn="ctr">
              <a:solidFill>
                <a:srgbClr val="ffd700">
                  <a:alpha val="100000"/>
                </a:srgbClr>
              </a:solidFill>
              <a:prstDash val="solid"/>
            </a:ln>
          </p:spPr>
        </p:cxnSp>
        <p:cxnSp>
          <p:nvCxnSpPr>
            <p:cNvPr id="10" name="선 9"/>
            <p:cNvCxnSpPr>
              <a:cxnSpLocks noChangeAspect="1"/>
            </p:cNvCxnSpPr>
            <p:nvPr/>
          </p:nvCxnSpPr>
          <p:spPr>
            <a:xfrm rot="5400000">
              <a:off x="1041669" y="4870274"/>
              <a:ext cx="571500" cy="381000"/>
            </a:xfrm>
            <a:prstGeom prst="line">
              <a:avLst/>
            </a:prstGeom>
            <a:noFill/>
            <a:ln w="63500" cap="sq" cmpd="sng" algn="ctr">
              <a:solidFill>
                <a:srgbClr val="ff8900">
                  <a:alpha val="100000"/>
                </a:srgbClr>
              </a:solidFill>
              <a:prstDash val="solid"/>
            </a:ln>
          </p:spPr>
        </p:cxnSp>
        <p:cxnSp>
          <p:nvCxnSpPr>
            <p:cNvPr id="11" name="선 10"/>
            <p:cNvCxnSpPr>
              <a:cxnSpLocks noChangeAspect="1"/>
            </p:cNvCxnSpPr>
            <p:nvPr/>
          </p:nvCxnSpPr>
          <p:spPr>
            <a:xfrm rot="5400000">
              <a:off x="1613170" y="4011496"/>
              <a:ext cx="571500" cy="381000"/>
            </a:xfrm>
            <a:prstGeom prst="line">
              <a:avLst/>
            </a:prstGeom>
            <a:noFill/>
            <a:ln w="63500" cap="sq" cmpd="sng" algn="ctr">
              <a:solidFill>
                <a:srgbClr val="ff0000">
                  <a:alpha val="100000"/>
                </a:srgbClr>
              </a:solidFill>
              <a:prstDash val="solid"/>
            </a:ln>
          </p:spPr>
        </p:cxnSp>
        <p:cxnSp>
          <p:nvCxnSpPr>
            <p:cNvPr id="19" name="선 2"/>
            <p:cNvCxnSpPr/>
            <p:nvPr/>
          </p:nvCxnSpPr>
          <p:spPr>
            <a:xfrm rot="10800000" flipH="1" flipV="1">
              <a:off x="6556739" y="5630741"/>
              <a:ext cx="1639117" cy="6"/>
            </a:xfrm>
            <a:prstGeom prst="line">
              <a:avLst/>
            </a:prstGeom>
            <a:noFill/>
            <a:ln w="63500" cap="sq" cmpd="sng" algn="ctr">
              <a:solidFill>
                <a:srgbClr val="ffd700">
                  <a:alpha val="100000"/>
                </a:srgbClr>
              </a:solidFill>
              <a:prstDash val="solid"/>
            </a:ln>
          </p:spPr>
        </p:cxnSp>
        <p:cxnSp>
          <p:nvCxnSpPr>
            <p:cNvPr id="20" name="선 4"/>
            <p:cNvCxnSpPr/>
            <p:nvPr/>
          </p:nvCxnSpPr>
          <p:spPr>
            <a:xfrm rot="10800000" flipH="1">
              <a:off x="6478235" y="3916247"/>
              <a:ext cx="572540" cy="0"/>
            </a:xfrm>
            <a:prstGeom prst="line">
              <a:avLst/>
            </a:prstGeom>
            <a:noFill/>
            <a:ln w="63500" cap="sq" cmpd="sng" algn="ctr">
              <a:solidFill>
                <a:srgbClr val="ff0000">
                  <a:alpha val="100000"/>
                </a:srgbClr>
              </a:solidFill>
              <a:prstDash val="solid"/>
            </a:ln>
          </p:spPr>
        </p:cxnSp>
        <p:cxnSp>
          <p:nvCxnSpPr>
            <p:cNvPr id="21" name="선 6"/>
            <p:cNvCxnSpPr/>
            <p:nvPr/>
          </p:nvCxnSpPr>
          <p:spPr>
            <a:xfrm rot="10800000" flipH="1" flipV="1">
              <a:off x="6478236" y="4773491"/>
              <a:ext cx="1145080" cy="5"/>
            </a:xfrm>
            <a:prstGeom prst="line">
              <a:avLst/>
            </a:prstGeom>
            <a:noFill/>
            <a:ln w="63500" cap="sq" cmpd="sng" algn="ctr">
              <a:solidFill>
                <a:srgbClr val="ff8900">
                  <a:alpha val="100000"/>
                </a:srgbClr>
              </a:solidFill>
              <a:prstDash val="solid"/>
            </a:ln>
          </p:spPr>
        </p:cxnSp>
        <p:cxnSp>
          <p:nvCxnSpPr>
            <p:cNvPr id="22" name="선 8"/>
            <p:cNvCxnSpPr>
              <a:cxnSpLocks noChangeAspect="1"/>
            </p:cNvCxnSpPr>
            <p:nvPr/>
          </p:nvCxnSpPr>
          <p:spPr>
            <a:xfrm rot="16200000" flipH="1">
              <a:off x="8100954" y="5725650"/>
              <a:ext cx="571500" cy="381693"/>
            </a:xfrm>
            <a:prstGeom prst="line">
              <a:avLst/>
            </a:prstGeom>
            <a:noFill/>
            <a:ln w="63500" cap="sq" cmpd="sng" algn="ctr">
              <a:solidFill>
                <a:srgbClr val="ffd700">
                  <a:alpha val="100000"/>
                </a:srgbClr>
              </a:solidFill>
              <a:prstDash val="solid"/>
            </a:ln>
          </p:spPr>
        </p:cxnSp>
        <p:cxnSp>
          <p:nvCxnSpPr>
            <p:cNvPr id="23" name="선 9"/>
            <p:cNvCxnSpPr>
              <a:cxnSpLocks noChangeAspect="1"/>
            </p:cNvCxnSpPr>
            <p:nvPr/>
          </p:nvCxnSpPr>
          <p:spPr>
            <a:xfrm rot="16200000" flipH="1">
              <a:off x="7528414" y="4869927"/>
              <a:ext cx="571500" cy="381693"/>
            </a:xfrm>
            <a:prstGeom prst="line">
              <a:avLst/>
            </a:prstGeom>
            <a:noFill/>
            <a:ln w="63500" cap="sq" cmpd="sng" algn="ctr">
              <a:solidFill>
                <a:srgbClr val="ff8900">
                  <a:alpha val="100000"/>
                </a:srgbClr>
              </a:solidFill>
              <a:prstDash val="solid"/>
            </a:ln>
          </p:spPr>
        </p:cxnSp>
        <p:cxnSp>
          <p:nvCxnSpPr>
            <p:cNvPr id="24" name="선 10"/>
            <p:cNvCxnSpPr>
              <a:cxnSpLocks noChangeAspect="1"/>
            </p:cNvCxnSpPr>
            <p:nvPr/>
          </p:nvCxnSpPr>
          <p:spPr>
            <a:xfrm rot="16200000" flipH="1">
              <a:off x="6955872" y="4011149"/>
              <a:ext cx="571500" cy="381693"/>
            </a:xfrm>
            <a:prstGeom prst="line">
              <a:avLst/>
            </a:prstGeom>
            <a:noFill/>
            <a:ln w="63500" cap="sq" cmpd="sng" algn="ctr">
              <a:solidFill>
                <a:srgbClr val="ff0000">
                  <a:alpha val="100000"/>
                </a:srgbClr>
              </a:solidFill>
              <a:prstDash val="solid"/>
            </a:ln>
          </p:spPr>
        </p:cxn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xmlns:mc="http://schemas.openxmlformats.org/markup-compatibility/2006" xmlns:p14="http://schemas.microsoft.com/office/powerpoint/2010/main" mc:Ignorable="p14" p14:dur="500"/>
    </mc:Choice>
    <mc:Fallback>
      <p:transition/>
    </mc:Fallback>
  </mc:AlternateContent>
</p:sld>
</file>

<file path=ppt/theme/theme1.xml><?xml version="1.0" encoding="utf-8"?>
<a:theme xmlns:r="http://schemas.openxmlformats.org/officeDocument/2006/relationships" xmlns:c="http://schemas.openxmlformats.org/drawingml/2006/chart" xmlns:dgm="http://schemas.openxmlformats.org/drawingml/2006/diagram" xmlns:dsp="http://schemas.microsoft.com/office/drawing/2008/diagram" xmlns:a="http://schemas.openxmlformats.org/drawingml/2006/main" xmlns:pic="http://schemas.openxmlformats.org/drawingml/2006/picture" xmlns:wp="http://schemas.openxmlformats.org/drawingml/2006/wordprocessingDrawing" xmlns:xdr="http://schemas.openxmlformats.org/drawingml/2006/spreadsheetDrawing" xmlns:lc="http://schemas.openxmlformats.org/drawingml/2006/lockedCanvas" xmlns:p="http://schemas.openxmlformats.org/presentationml/2006/main" name="한컴오피스">
  <a:themeElements>
    <a:clrScheme name="한컴오피스">
      <a:dk1>
        <a:sysClr val="windowText" lastClr="000000"/>
      </a:dk1>
      <a:lt1>
        <a:sysClr val="window" lastClr="ffffff"/>
      </a:lt1>
      <a:dk2>
        <a:srgbClr val="3a3c84"/>
      </a:dk2>
      <a:lt2>
        <a:srgbClr val="faf3db"/>
      </a:lt2>
      <a:accent1>
        <a:srgbClr val="6182d6"/>
      </a:accent1>
      <a:accent2>
        <a:srgbClr val="ff843a"/>
      </a:accent2>
      <a:accent3>
        <a:srgbClr val="b2b2b2"/>
      </a:accent3>
      <a:accent4>
        <a:srgbClr val="ffd700"/>
      </a:accent4>
      <a:accent5>
        <a:srgbClr val="289b6e"/>
      </a:accent5>
      <a:accent6>
        <a:srgbClr val="9d5cbb"/>
      </a:accent6>
      <a:hlink>
        <a:srgbClr val="0000ff"/>
      </a:hlink>
      <a:folHlink>
        <a:srgbClr val="800080"/>
      </a:folHlink>
    </a:clrScheme>
    <a:fontScheme name="한컴오피스">
      <a:majorFont>
        <a:latin typeface="Calibri"/>
        <a:ea typeface=""/>
        <a:cs typeface=""/>
        <a:font script="Jpan" typeface="MS PGothic"/>
        <a:font script="Hang" typeface="맑은 고딕"/>
        <a:font script="Hans" typeface="SimSun"/>
        <a:font script="Hant" typeface="新細明體"/>
        <a:font script="Arab" typeface="Times New Roman"/>
        <a:font script="Hebr" typeface="Times New Roman"/>
        <a:font script="Thai" typeface="Angsana New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Phetsarath OT"/>
        <a:font script="Sinh" typeface="Iskoola Pota"/>
        <a:font script="Mong" typeface="Mongolian Baiti"/>
        <a:font script="Viet" typeface="Times New Roman"/>
        <a:font script="Uigh" typeface="Microsoft Uighur"/>
        <a:font script="Ethi" typeface="Leelawadee UI"/>
        <a:font script="Mymr" typeface="Myanmar Text"/>
      </a:majorFont>
      <a:minorFont>
        <a:latin typeface="Calibri"/>
        <a:ea typeface=""/>
        <a:cs typeface=""/>
        <a:font script="Jpan" typeface="MS PGothic"/>
        <a:font script="Hang" typeface="맑은 고딕"/>
        <a:font script="Hans" typeface="SimSun"/>
        <a:font script="Hant" typeface="新細明體"/>
        <a:font script="Arab" typeface="Times New Roman"/>
        <a:font script="Hebr" typeface="Times New Roman"/>
        <a:font script="Thai" typeface="Angsana New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Phetsarath OT"/>
        <a:font script="Sinh" typeface="Iskoola Pota"/>
        <a:font script="Mong" typeface="Mongolian Baiti"/>
        <a:font script="Viet" typeface="Times New Roman"/>
        <a:font script="Uigh" typeface="Microsoft Uighur"/>
        <a:font script="Ethi" typeface="Leelawadee UI"/>
        <a:font script="Mymr" typeface="Myanmar Text"/>
      </a:minorFont>
    </a:fontScheme>
    <a:fmtScheme name="한컴오피스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12700" cap="flat" cmpd="sng" algn="ctr">
          <a:solidFill>
            <a:schemeClr val="phClr">
              <a:satMod val="105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7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75000"/>
              </a:srgbClr>
            </a:outerShdw>
          </a:effectLst>
        </a:effectStyle>
        <a:effectStyle>
          <a:effectLst>
            <a:reflection blurRad="12700" stA="26000" endPos="28000" dist="38100" dir="5400000" sy="-100000" rotWithShape="0"/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 w="38100">
          <a:solidFill>
            <a:schemeClr val="lt1"/>
          </a:solidFill>
        </a:ln>
      </a:spPr>
      <a:bodyPr anchor="ctr"/>
      <a:lstStyle>
        <a:defPPr lvl="0" algn="ctr">
          <a:defRPr lang="ko-KR" altLang="en-US"/>
        </a:defPPr>
      </a:lstStyle>
      <a:style>
        <a:lnRef idx="2">
          <a:schemeClr val="accent1">
            <a:shade val="2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/>
      <a:bodyPr/>
      <a:lstStyle/>
    </a:txDef>
  </a:objectDefaults>
</a:theme>
</file>

<file path=ppt/theme/theme2.xml><?xml version="1.0" encoding="utf-8"?>
<a:theme xmlns:r="http://schemas.openxmlformats.org/officeDocument/2006/relationships" xmlns:c="http://schemas.openxmlformats.org/drawingml/2006/chart" xmlns:dgm="http://schemas.openxmlformats.org/drawingml/2006/diagram" xmlns:dsp="http://schemas.microsoft.com/office/drawing/2008/diagram" xmlns:a="http://schemas.openxmlformats.org/drawingml/2006/main" xmlns:pic="http://schemas.openxmlformats.org/drawingml/2006/picture" xmlns:wp="http://schemas.openxmlformats.org/drawingml/2006/wordprocessingDrawing" xmlns:xdr="http://schemas.openxmlformats.org/drawingml/2006/spreadsheetDrawing" xmlns:lc="http://schemas.openxmlformats.org/drawingml/2006/lockedCanvas" xmlns:p="http://schemas.openxmlformats.org/presentationml/2006/main" name="한컴오피스">
  <a:themeElements>
    <a:clrScheme name="한컴오피스">
      <a:dk1>
        <a:sysClr val="windowText" lastClr="000000"/>
      </a:dk1>
      <a:lt1>
        <a:sysClr val="window" lastClr="ffffff"/>
      </a:lt1>
      <a:dk2>
        <a:srgbClr val="3a3c84"/>
      </a:dk2>
      <a:lt2>
        <a:srgbClr val="faf3db"/>
      </a:lt2>
      <a:accent1>
        <a:srgbClr val="6182d6"/>
      </a:accent1>
      <a:accent2>
        <a:srgbClr val="ff843a"/>
      </a:accent2>
      <a:accent3>
        <a:srgbClr val="b2b2b2"/>
      </a:accent3>
      <a:accent4>
        <a:srgbClr val="ffd700"/>
      </a:accent4>
      <a:accent5>
        <a:srgbClr val="289b6e"/>
      </a:accent5>
      <a:accent6>
        <a:srgbClr val="9d5cbb"/>
      </a:accent6>
      <a:hlink>
        <a:srgbClr val="0000ff"/>
      </a:hlink>
      <a:folHlink>
        <a:srgbClr val="800080"/>
      </a:folHlink>
    </a:clrScheme>
    <a:fontScheme name="한컴오피스">
      <a:majorFont>
        <a:latin typeface="Calibri"/>
        <a:ea typeface=""/>
        <a:cs typeface=""/>
        <a:font script="Jpan" typeface="MS PGothic"/>
        <a:font script="Hang" typeface="맑은 고딕"/>
        <a:font script="Hans" typeface="SimSun"/>
        <a:font script="Hant" typeface="新細明體"/>
        <a:font script="Arab" typeface="Times New Roman"/>
        <a:font script="Hebr" typeface="Times New Roman"/>
        <a:font script="Thai" typeface="Angsana New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Phetsarath OT"/>
        <a:font script="Sinh" typeface="Iskoola Pota"/>
        <a:font script="Mong" typeface="Mongolian Baiti"/>
        <a:font script="Viet" typeface="Times New Roman"/>
        <a:font script="Uigh" typeface="Microsoft Uighur"/>
        <a:font script="Ethi" typeface="Leelawadee UI"/>
        <a:font script="Mymr" typeface="Myanmar Text"/>
      </a:majorFont>
      <a:minorFont>
        <a:latin typeface="Calibri"/>
        <a:ea typeface=""/>
        <a:cs typeface=""/>
        <a:font script="Jpan" typeface="MS PGothic"/>
        <a:font script="Hang" typeface="맑은 고딕"/>
        <a:font script="Hans" typeface="SimSun"/>
        <a:font script="Hant" typeface="新細明體"/>
        <a:font script="Arab" typeface="Times New Roman"/>
        <a:font script="Hebr" typeface="Times New Roman"/>
        <a:font script="Thai" typeface="Angsana New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Phetsarath OT"/>
        <a:font script="Sinh" typeface="Iskoola Pota"/>
        <a:font script="Mong" typeface="Mongolian Baiti"/>
        <a:font script="Viet" typeface="Times New Roman"/>
        <a:font script="Uigh" typeface="Microsoft Uighur"/>
        <a:font script="Ethi" typeface="Leelawadee UI"/>
        <a:font script="Mymr" typeface="Myanmar Text"/>
      </a:minorFont>
    </a:fontScheme>
    <a:fmtScheme name="한컴오피스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12700" cap="flat" cmpd="sng" algn="ctr">
          <a:solidFill>
            <a:schemeClr val="phClr">
              <a:satMod val="105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7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75000"/>
              </a:srgbClr>
            </a:outerShdw>
          </a:effectLst>
        </a:effectStyle>
        <a:effectStyle>
          <a:effectLst>
            <a:reflection blurRad="12700" stA="26000" endPos="28000" dist="38100" dir="5400000" sy="-100000" rotWithShape="0"/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ep:Properties xmlns:r="http://schemas.openxmlformats.org/officeDocument/2006/relationships" xmlns:ep="http://schemas.openxmlformats.org/officeDocument/2006/extended-properties" xmlns:vt="http://schemas.openxmlformats.org/officeDocument/2006/docPropsVTypes">
  <ep:Manager/>
  <ep:Company/>
  <ep:Words>60</ep:Words>
  <ep:PresentationFormat>화면 슬라이드 쇼(4:3)</ep:PresentationFormat>
  <ep:Paragraphs>7</ep:Paragraphs>
  <ep:Slides>3</ep:Slides>
  <ep:Notes>0</ep:Notes>
  <ep:TotalTime>0</ep:TotalTime>
  <ep:HiddenSlides>0</ep:HiddenSlides>
  <ep:MMClips>0</ep:MMClips>
  <ep: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3</vt:i4>
      </vt:variant>
    </vt:vector>
  </ep:HeadingPairs>
  <ep:TitlesOfParts>
    <vt:vector size="4" baseType="lpstr">
      <vt:lpstr>한컴오피스</vt:lpstr>
      <vt:lpstr>슬라이드 1</vt:lpstr>
      <vt:lpstr>슬라이드 2</vt:lpstr>
      <vt:lpstr>슬라이드 3</vt:lpstr>
    </vt:vector>
  </ep:TitlesOfParts>
  <ep:HyperlinkBase/>
  <ep:Application>Show</ep:Application>
  <ep:AppVersion>12.0000</ep:AppVersion>
</ep:Properties>
</file>

<file path=docProps/core.xml><?xml version="1.0" encoding="utf-8"?>
<cp:coreProperties xmlns:r="http://schemas.openxmlformats.org/officeDocument/2006/relationships"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2024-01-10T14:52:15.450</dcterms:created>
  <dc:creator>Urbanmaid</dc:creator>
  <cp:lastModifiedBy>Urbanmaid</cp:lastModifiedBy>
  <dcterms:modified xsi:type="dcterms:W3CDTF">2024-01-14T04:34:35.322</dcterms:modified>
  <cp:revision>115</cp:revision>
  <cp:version>1100.0100.01</cp:version>
</cp:coreProperties>
</file>

<file path=docProps/custom.xml><?xml version="1.0" encoding="utf-8"?>
<cfp:Properties xmlns:r="http://schemas.openxmlformats.org/officeDocument/2006/relationships" xmlns:cfp="http://schemas.openxmlformats.org/officeDocument/2006/custom-properties" xmlns:vt="http://schemas.openxmlformats.org/officeDocument/2006/docPropsVTypes"/>
</file>