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</p:sldIdLst>
  <p:sldSz cx="9753600" cy="97536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id="{DE535EE2-AF19-4FEE-99A9-BE300D73D58B}" name="busasset_sticker_warn_01a">
          <p14:sldIdLst>
            <p14:sldId id="256"/>
            <p14:sldId id="257"/>
          </p14:sldIdLst>
        </p14:section>
        <p14:section id="{D1C0FA09-8D77-4B7A-8593-0853F0D73345}" name="busasset_sticker_seatpos_01a">
          <p14:sldIdLst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 showGuides="1">
      <p:cViewPr>
        <p:scale>
          <a:sx n="90" d="100"/>
          <a:sy n="90" d="100"/>
        </p:scale>
        <p:origin x="0" y="0"/>
      </p:cViewPr>
      <p:guideLst>
        <p:guide orient="horz" pos="3070"/>
        <p:guide pos="30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2024-01-26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3.xml"  /><Relationship Id="rId2" Type="http://schemas.openxmlformats.org/officeDocument/2006/relationships/notesMaster" Target="../notesMasters/notesMaster1.xml"  /></Relationships>
</file>

<file path=ppt/notesSlides/_rels/notesSlide4.xml.rels><?xml version="1.0" encoding="UTF-8" standalone="yes" ?><Relationships xmlns="http://schemas.openxmlformats.org/package/2006/relationships"><Relationship Id="rId1" Type="http://schemas.openxmlformats.org/officeDocument/2006/relationships/slide" Target="../slides/slide4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/>
              <a:t>https://blog.naver.com/noe_roo/221600466080</a:t>
            </a:r>
            <a:endParaRPr lang="en-US" altLang="ko-KR"/>
          </a:p>
          <a:p>
            <a:pPr lvl="0">
              <a:defRPr/>
            </a:pPr>
            <a:endParaRPr lang="en-US" altLang="ko-KR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/>
              <a:t>https://blog.naver.com/noe_roo/221600466080</a:t>
            </a:r>
            <a:endParaRPr lang="en-US" altLang="ko-KR"/>
          </a:p>
          <a:p>
            <a:pPr lvl="0">
              <a:defRPr/>
            </a:pPr>
            <a:endParaRPr lang="en-US" altLang="ko-KR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731519" y="3029937"/>
            <a:ext cx="8290558" cy="2090702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63039" y="5527040"/>
            <a:ext cx="6827519" cy="24925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3029937"/>
            <a:ext cx="9753600" cy="2090702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87679" y="390596"/>
            <a:ext cx="8778239" cy="16256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285981" y="3149600"/>
            <a:ext cx="5181617" cy="457199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7071359" y="390596"/>
            <a:ext cx="2194559" cy="8322169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87679" y="390596"/>
            <a:ext cx="6421119" cy="8322169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70466" y="6267591"/>
            <a:ext cx="8290558" cy="19371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70466" y="4133992"/>
            <a:ext cx="8290558" cy="21335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87679" y="2275840"/>
            <a:ext cx="4307839" cy="643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8079" y="2275840"/>
            <a:ext cx="4307839" cy="643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86429" y="2336800"/>
            <a:ext cx="8778239" cy="643584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87679" y="2275840"/>
            <a:ext cx="4307839" cy="312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958079" y="2275840"/>
            <a:ext cx="4307839" cy="312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86429" y="5666446"/>
            <a:ext cx="4307839" cy="312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956829" y="5666446"/>
            <a:ext cx="4307839" cy="312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911772" y="6827520"/>
            <a:ext cx="5852159" cy="806027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11772" y="871502"/>
            <a:ext cx="5852159" cy="5852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11772" y="7633547"/>
            <a:ext cx="5852159" cy="11446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87679" y="390596"/>
            <a:ext cx="8778239" cy="16256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7679" y="2275840"/>
            <a:ext cx="8778239" cy="6436925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87679" y="9040142"/>
            <a:ext cx="2275839" cy="519288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32479" y="9040142"/>
            <a:ext cx="3088639" cy="519288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990079" y="9040142"/>
            <a:ext cx="2275839" cy="519288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3.xml"  /><Relationship Id="rId3" Type="http://schemas.openxmlformats.org/officeDocument/2006/relationships/image" Target="../media/image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3.xml"  /><Relationship Id="rId3" Type="http://schemas.openxmlformats.org/officeDocument/2006/relationships/image" Target="../media/image1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3.xml"  /><Relationship Id="rId2" Type="http://schemas.openxmlformats.org/officeDocument/2006/relationships/slideLayout" Target="../slideLayouts/slideLayout3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4.xml"  /><Relationship Id="rId2" Type="http://schemas.openxmlformats.org/officeDocument/2006/relationships/slideLayout" Target="../slideLayouts/slideLayout3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"/>
          <p:cNvGrpSpPr/>
          <p:nvPr/>
        </p:nvGrpSpPr>
        <p:grpSpPr>
          <a:xfrm rot="0">
            <a:off x="3899" y="7315200"/>
            <a:ext cx="4876800" cy="2438400"/>
            <a:chOff x="0" y="2438400"/>
            <a:chExt cx="4876800" cy="2438400"/>
          </a:xfrm>
        </p:grpSpPr>
        <p:grpSp>
          <p:nvGrpSpPr>
            <p:cNvPr id="10" name=""/>
            <p:cNvGrpSpPr/>
            <p:nvPr/>
          </p:nvGrpSpPr>
          <p:grpSpPr>
            <a:xfrm rot="0">
              <a:off x="0" y="2438400"/>
              <a:ext cx="2438400" cy="2438400"/>
              <a:chOff x="0" y="2438400"/>
              <a:chExt cx="2438400" cy="2438400"/>
            </a:xfrm>
          </p:grpSpPr>
          <p:grpSp>
            <p:nvGrpSpPr>
              <p:cNvPr id="7" name=""/>
              <p:cNvGrpSpPr/>
              <p:nvPr/>
            </p:nvGrpSpPr>
            <p:grpSpPr>
              <a:xfrm rot="0">
                <a:off x="0" y="2438400"/>
                <a:ext cx="2438400" cy="1219200"/>
                <a:chOff x="0" y="2305050"/>
                <a:chExt cx="2438400" cy="1219200"/>
              </a:xfrm>
            </p:grpSpPr>
            <p:sp>
              <p:nvSpPr>
                <p:cNvPr id="4" name="직사각형 3"/>
                <p:cNvSpPr/>
                <p:nvPr/>
              </p:nvSpPr>
              <p:spPr>
                <a:xfrm>
                  <a:off x="0" y="2305050"/>
                  <a:ext cx="2438400" cy="1219200"/>
                </a:xfrm>
                <a:prstGeom prst="rect">
                  <a:avLst/>
                </a:prstGeom>
                <a:solidFill>
                  <a:srgbClr val="00af6b">
                    <a:alpha val="100000"/>
                  </a:srgbClr>
                </a:solidFill>
                <a:ln w="19050" cap="flat" cmpd="sng" algn="ctr">
                  <a:noFill/>
                  <a:prstDash val="solid"/>
                </a:ln>
              </p:spPr>
              <p:txBody>
                <a:bodyPr anchor="ctr"/>
                <a:p>
                  <a:pPr marL="0" lvl="0" indent="0" algn="r" defTabSz="914400" rtl="0" eaLnBrk="1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defRPr/>
                  </a:pPr>
                  <a:r>
  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  <a:solidFill>
                        <a:schemeClr val="lt1"/>
                      </a:solidFill>
                      <a:latin typeface="조선굵은고딕"/>
                      <a:ea typeface="조선굵은고딕"/>
                    </a:rPr>
                    <a:t>EXIT</a:t>
                  </a:r>
  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chemeClr val="lt1"/>
                    </a:solidFill>
                    <a:latin typeface="조선굵은고딕"/>
                    <a:ea typeface="조선굵은고딕"/>
                  </a:endParaRPr>
                </a:p>
              </p:txBody>
            </p:sp>
            <p:pic>
              <p:nvPicPr>
                <p:cNvPr id="6" name="그림 5"/>
                <p:cNvPicPr>
                  <a:picLocks noChangeAspect="1"/>
                </p:cNvPicPr>
                <p:nvPr/>
              </p:nvPicPr>
              <p:blipFill rotWithShape="1">
                <a:blip r:embed="rId3"/>
                <a:stretch>
                  <a:fillRect/>
                </a:stretch>
              </p:blipFill>
              <p:spPr>
                <a:xfrm>
                  <a:off x="0" y="2305050"/>
                  <a:ext cx="1219200" cy="1219200"/>
                </a:xfrm>
                <a:prstGeom prst="rect">
                  <a:avLst/>
                </a:prstGeom>
              </p:spPr>
            </p:pic>
          </p:grpSp>
          <p:sp>
            <p:nvSpPr>
              <p:cNvPr id="8" name="직사각형 7"/>
              <p:cNvSpPr/>
              <p:nvPr/>
            </p:nvSpPr>
            <p:spPr>
              <a:xfrm>
                <a:off x="0" y="3657600"/>
                <a:ext cx="2438400" cy="1219200"/>
              </a:xfrm>
              <a:prstGeom prst="rect">
                <a:avLst/>
              </a:prstGeom>
              <a:solidFill>
                <a:schemeClr val="lt1">
                  <a:alpha val="100000"/>
                </a:scheme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  <a:t>Tear off cover and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af6b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  <a:t>rotate lever to use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af6b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  <a:t>Emergency Door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af6b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9" name="액자 8"/>
              <p:cNvSpPr/>
              <p:nvPr/>
            </p:nvSpPr>
            <p:spPr>
              <a:xfrm>
                <a:off x="0" y="3657600"/>
                <a:ext cx="2438400" cy="1219200"/>
              </a:xfrm>
              <a:prstGeom prst="frame">
                <a:avLst>
                  <a:gd name="adj1" fmla="val 7812"/>
                </a:avLst>
              </a:prstGeom>
              <a:solidFill>
                <a:srgbClr val="00af6b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그룹 10"/>
            <p:cNvGrpSpPr/>
            <p:nvPr/>
          </p:nvGrpSpPr>
          <p:grpSpPr>
            <a:xfrm rot="0">
              <a:off x="2438400" y="2438400"/>
              <a:ext cx="2438400" cy="2438400"/>
              <a:chOff x="0" y="2438400"/>
              <a:chExt cx="2438400" cy="2438400"/>
            </a:xfrm>
            <a:solidFill>
              <a:srgbClr val="f71c1c"/>
            </a:solidFill>
          </p:grpSpPr>
          <p:sp>
            <p:nvSpPr>
              <p:cNvPr id="13" name="직사각형 3"/>
              <p:cNvSpPr/>
              <p:nvPr/>
            </p:nvSpPr>
            <p:spPr>
              <a:xfrm>
                <a:off x="0" y="2438400"/>
                <a:ext cx="2438400" cy="12192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ffffff"/>
                    </a:solidFill>
                    <a:latin typeface="조선굵은고딕"/>
                    <a:ea typeface="조선굵은고딕"/>
                  </a:rPr>
                  <a:t>EXIT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5" name="직사각형 7"/>
              <p:cNvSpPr/>
              <p:nvPr/>
            </p:nvSpPr>
            <p:spPr>
              <a:xfrm>
                <a:off x="0" y="3657600"/>
                <a:ext cx="2438400" cy="1219200"/>
              </a:xfrm>
              <a:prstGeom prst="rect">
                <a:avLst/>
              </a:prstGeom>
              <a:solidFill>
                <a:schemeClr val="lt1"/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  <a:t>Tear off cover and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  <a:t>rotate lever to use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  <a:t>Emergency Door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6" name="액자 8"/>
              <p:cNvSpPr/>
              <p:nvPr/>
            </p:nvSpPr>
            <p:spPr>
              <a:xfrm>
                <a:off x="0" y="3657600"/>
                <a:ext cx="2438400" cy="1219200"/>
              </a:xfrm>
              <a:prstGeom prst="frame">
                <a:avLst>
                  <a:gd name="adj1" fmla="val 7812"/>
                </a:avLst>
              </a:prstGeom>
              <a:grpFill/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sp>
          <p:nvSpPr>
            <p:cNvPr id="17" name="다이아몬드 16"/>
            <p:cNvSpPr/>
            <p:nvPr/>
          </p:nvSpPr>
          <p:spPr>
            <a:xfrm>
              <a:off x="2577041" y="2577041"/>
              <a:ext cx="941916" cy="941916"/>
            </a:xfrm>
            <a:prstGeom prst="diamond">
              <a:avLst/>
            </a:prstGeom>
            <a:noFill/>
            <a:ln w="38100">
              <a:solidFill>
                <a:schemeClr val="lt1"/>
              </a:solidFill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r>
                <a:rPr lang="en-US" altLang="ko-KR" sz="4000" b="1"/>
                <a:t>!</a:t>
              </a:r>
              <a:endParaRPr lang="en-US" altLang="ko-KR" sz="4000" b="1"/>
            </a:p>
          </p:txBody>
        </p:sp>
      </p:grpSp>
      <p:grpSp>
        <p:nvGrpSpPr>
          <p:cNvPr id="41" name=""/>
          <p:cNvGrpSpPr/>
          <p:nvPr/>
        </p:nvGrpSpPr>
        <p:grpSpPr>
          <a:xfrm rot="0">
            <a:off x="4880699" y="8534400"/>
            <a:ext cx="4876800" cy="1219200"/>
            <a:chOff x="0" y="4876800"/>
            <a:chExt cx="4876800" cy="1219200"/>
          </a:xfrm>
        </p:grpSpPr>
        <p:sp>
          <p:nvSpPr>
            <p:cNvPr id="21" name="직사각형 20"/>
            <p:cNvSpPr/>
            <p:nvPr/>
          </p:nvSpPr>
          <p:spPr>
            <a:xfrm>
              <a:off x="0" y="48768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DRIVETRAIN</a:t>
              </a:r>
              <a:r>
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 </a:t>
              </a:r>
              <a:r>
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CONT.</a:t>
              </a: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0" y="54864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INT CIR CONT.</a:t>
              </a: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9050" y="55054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9050" y="48958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3" name="직사각형 20"/>
            <p:cNvSpPr/>
            <p:nvPr/>
          </p:nvSpPr>
          <p:spPr>
            <a:xfrm>
              <a:off x="2438400" y="48768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DOOR&amp;MEC CONT.</a:t>
              </a: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4" name="직사각형 21"/>
            <p:cNvSpPr/>
            <p:nvPr/>
          </p:nvSpPr>
          <p:spPr>
            <a:xfrm>
              <a:off x="2438400" y="54864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DRIVER CIR CONT.</a:t>
              </a: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5" name="직사각형 22"/>
            <p:cNvSpPr/>
            <p:nvPr/>
          </p:nvSpPr>
          <p:spPr>
            <a:xfrm>
              <a:off x="2457450" y="55054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6" name="직사각형 24"/>
            <p:cNvSpPr/>
            <p:nvPr/>
          </p:nvSpPr>
          <p:spPr>
            <a:xfrm>
              <a:off x="2457450" y="48958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  <p:grpSp>
        <p:nvGrpSpPr>
          <p:cNvPr id="90" name=""/>
          <p:cNvGrpSpPr/>
          <p:nvPr/>
        </p:nvGrpSpPr>
        <p:grpSpPr>
          <a:xfrm rot="0">
            <a:off x="2594" y="0"/>
            <a:ext cx="9749701" cy="2438401"/>
            <a:chOff x="3899" y="2438399"/>
            <a:chExt cx="9749701" cy="2438401"/>
          </a:xfrm>
        </p:grpSpPr>
        <p:grpSp>
          <p:nvGrpSpPr>
            <p:cNvPr id="49" name=""/>
            <p:cNvGrpSpPr/>
            <p:nvPr/>
          </p:nvGrpSpPr>
          <p:grpSpPr>
            <a:xfrm rot="0">
              <a:off x="3899" y="2438400"/>
              <a:ext cx="3657600" cy="2438400"/>
              <a:chOff x="3899" y="2438400"/>
              <a:chExt cx="3657600" cy="2438400"/>
            </a:xfrm>
          </p:grpSpPr>
          <p:sp>
            <p:nvSpPr>
              <p:cNvPr id="39" name="직사각형 1"/>
              <p:cNvSpPr/>
              <p:nvPr/>
            </p:nvSpPr>
            <p:spPr>
              <a:xfrm>
                <a:off x="3899" y="2438400"/>
                <a:ext cx="3657600" cy="24384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NO OVERTAKE</a:t>
                </a: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WHILE SHARP</a:t>
                </a: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CORNERS</a:t>
                </a: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40" name="직사각형 26"/>
              <p:cNvSpPr/>
              <p:nvPr/>
            </p:nvSpPr>
            <p:spPr>
              <a:xfrm>
                <a:off x="41999" y="2476499"/>
                <a:ext cx="3581400" cy="23622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48" name=""/>
            <p:cNvGrpSpPr/>
            <p:nvPr/>
          </p:nvGrpSpPr>
          <p:grpSpPr>
            <a:xfrm rot="0">
              <a:off x="7315200" y="2438400"/>
              <a:ext cx="2438400" cy="2438400"/>
              <a:chOff x="3661499" y="2438400"/>
              <a:chExt cx="2438400" cy="2438400"/>
            </a:xfrm>
          </p:grpSpPr>
          <p:sp>
            <p:nvSpPr>
              <p:cNvPr id="45" name="직사각형 1"/>
              <p:cNvSpPr/>
              <p:nvPr/>
            </p:nvSpPr>
            <p:spPr>
              <a:xfrm>
                <a:off x="3661499" y="2438400"/>
                <a:ext cx="2438400" cy="24384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46" name="직사각형 26"/>
              <p:cNvSpPr/>
              <p:nvPr/>
            </p:nvSpPr>
            <p:spPr>
              <a:xfrm>
                <a:off x="3699599" y="2476499"/>
                <a:ext cx="2362200" cy="23622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47" name="오른쪽 화살표 46"/>
              <p:cNvSpPr/>
              <p:nvPr/>
            </p:nvSpPr>
            <p:spPr>
              <a:xfrm rot="16200000">
                <a:off x="4118699" y="2895600"/>
                <a:ext cx="1524000" cy="152400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noFill/>
              <a:ln w="76200" cap="flat" cmpd="sng" algn="ctr">
                <a:solidFill>
                  <a:schemeClr val="dk1"/>
                </a:solidFill>
                <a:prstDash val="solid"/>
                <a:round/>
                <a:headEnd w="med" len="med"/>
                <a:tailEnd w="med" len="med"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/>
              </a:p>
            </p:txBody>
          </p:sp>
        </p:grpSp>
        <p:grpSp>
          <p:nvGrpSpPr>
            <p:cNvPr id="50" name="그룹 49"/>
            <p:cNvGrpSpPr/>
            <p:nvPr/>
          </p:nvGrpSpPr>
          <p:grpSpPr>
            <a:xfrm rot="0">
              <a:off x="3661499" y="2438399"/>
              <a:ext cx="3657600" cy="2438400"/>
              <a:chOff x="3899" y="2438400"/>
              <a:chExt cx="3657600" cy="2438400"/>
            </a:xfrm>
          </p:grpSpPr>
          <p:sp>
            <p:nvSpPr>
              <p:cNvPr id="51" name="직사각형 1"/>
              <p:cNvSpPr/>
              <p:nvPr/>
            </p:nvSpPr>
            <p:spPr>
              <a:xfrm>
                <a:off x="3899" y="2438400"/>
                <a:ext cx="3657600" cy="24384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PLEASE KEEP</a:t>
                </a: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DISTANCE IN BESIDE LANE</a:t>
                </a: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52" name="직사각형 26"/>
              <p:cNvSpPr/>
              <p:nvPr/>
            </p:nvSpPr>
            <p:spPr>
              <a:xfrm>
                <a:off x="41999" y="2476499"/>
                <a:ext cx="3581400" cy="23622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91" name=""/>
          <p:cNvGrpSpPr/>
          <p:nvPr/>
        </p:nvGrpSpPr>
        <p:grpSpPr>
          <a:xfrm rot="0">
            <a:off x="4877445" y="2435870"/>
            <a:ext cx="4876800" cy="2438400"/>
            <a:chOff x="-4876155" y="2435869"/>
            <a:chExt cx="4876800" cy="2438400"/>
          </a:xfrm>
        </p:grpSpPr>
        <p:sp>
          <p:nvSpPr>
            <p:cNvPr id="3" name="직사각형 2"/>
            <p:cNvSpPr/>
            <p:nvPr/>
          </p:nvSpPr>
          <p:spPr>
            <a:xfrm>
              <a:off x="-4876155" y="3655069"/>
              <a:ext cx="4876800" cy="1219200"/>
            </a:xfrm>
            <a:prstGeom prst="rect">
              <a:avLst/>
            </a:prstGeom>
            <a:solidFill>
              <a:schemeClr val="lt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lvl="0" algn="ctr">
                <a:defRPr/>
              </a:pPr>
              <a:r>
                <a:rPr lang="en-US" altLang="ko-KR" sz="4000">
                  <a:solidFill>
                    <a:schemeClr val="tx1"/>
                  </a:solidFill>
                  <a:latin typeface="조선굵은고딕"/>
                  <a:ea typeface="조선굵은고딕"/>
                </a:rPr>
                <a:t>WATCH YOUR</a:t>
              </a:r>
              <a:r>
                <a:rPr lang="ko-KR" altLang="en-US" sz="4000">
                  <a:solidFill>
                    <a:schemeClr val="tx1"/>
                  </a:solidFill>
                  <a:latin typeface="조선굵은고딕"/>
                  <a:ea typeface="조선굵은고딕"/>
                </a:rPr>
                <a:t> </a:t>
              </a:r>
              <a:r>
                <a:rPr lang="en-US" altLang="ko-KR" sz="4000">
                  <a:solidFill>
                    <a:schemeClr val="tx1"/>
                  </a:solidFill>
                  <a:latin typeface="조선굵은고딕"/>
                  <a:ea typeface="조선굵은고딕"/>
                </a:rPr>
                <a:t>STEP</a:t>
              </a: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4838055" y="3693169"/>
              <a:ext cx="4800600" cy="1143000"/>
            </a:xfrm>
            <a:prstGeom prst="rect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grpSp>
          <p:nvGrpSpPr>
            <p:cNvPr id="37" name=""/>
            <p:cNvGrpSpPr/>
            <p:nvPr/>
          </p:nvGrpSpPr>
          <p:grpSpPr>
            <a:xfrm rot="0">
              <a:off x="-4876155" y="2435869"/>
              <a:ext cx="4876800" cy="1219200"/>
              <a:chOff x="0" y="0"/>
              <a:chExt cx="4876800" cy="1219200"/>
            </a:xfrm>
          </p:grpSpPr>
          <p:sp>
            <p:nvSpPr>
              <p:cNvPr id="2" name="직사각형 1"/>
              <p:cNvSpPr/>
              <p:nvPr/>
            </p:nvSpPr>
            <p:spPr>
              <a:xfrm>
                <a:off x="0" y="0"/>
                <a:ext cx="4876800" cy="1219200"/>
              </a:xfrm>
              <a:prstGeom prst="rect">
                <a:avLst/>
              </a:prstGeom>
              <a:solidFill>
                <a:srgbClr val="f7c424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r>
                  <a:rPr lang="en-US" altLang="ko-KR" sz="40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WATCH YOUR</a:t>
                </a:r>
                <a:r>
                  <a:rPr lang="ko-KR" altLang="en-US" sz="40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 </a:t>
                </a:r>
                <a:r>
                  <a:rPr lang="en-US" altLang="ko-KR" sz="40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STEP</a:t>
                </a:r>
                <a:endParaRPr lang="en-US" altLang="ko-KR" sz="4000">
                  <a:solidFill>
                    <a:schemeClr val="tx1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38100" y="38099"/>
                <a:ext cx="48006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80" name=""/>
          <p:cNvGrpSpPr/>
          <p:nvPr/>
        </p:nvGrpSpPr>
        <p:grpSpPr>
          <a:xfrm rot="0">
            <a:off x="1290" y="3655069"/>
            <a:ext cx="4872901" cy="1219201"/>
            <a:chOff x="4880699" y="7315200"/>
            <a:chExt cx="4872901" cy="1219201"/>
          </a:xfrm>
        </p:grpSpPr>
        <p:grpSp>
          <p:nvGrpSpPr>
            <p:cNvPr id="60" name=""/>
            <p:cNvGrpSpPr/>
            <p:nvPr/>
          </p:nvGrpSpPr>
          <p:grpSpPr>
            <a:xfrm rot="0">
              <a:off x="4880699" y="7315200"/>
              <a:ext cx="2438400" cy="1219200"/>
              <a:chOff x="4880699" y="7315200"/>
              <a:chExt cx="2438400" cy="1219200"/>
            </a:xfrm>
          </p:grpSpPr>
          <p:sp>
            <p:nvSpPr>
              <p:cNvPr id="58" name="직사각형 1"/>
              <p:cNvSpPr/>
              <p:nvPr/>
            </p:nvSpPr>
            <p:spPr>
              <a:xfrm>
                <a:off x="4880699" y="7315200"/>
                <a:ext cx="2438400" cy="12192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AVOID:</a:t>
                </a:r>
  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DOOR AREA</a:t>
                </a:r>
  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59" name="직사각형 26"/>
              <p:cNvSpPr/>
              <p:nvPr/>
            </p:nvSpPr>
            <p:spPr>
              <a:xfrm>
                <a:off x="4918799" y="7353300"/>
                <a:ext cx="23622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 rot="0">
              <a:off x="7315200" y="7315201"/>
              <a:ext cx="2438400" cy="1219200"/>
              <a:chOff x="4880699" y="7315200"/>
              <a:chExt cx="2438400" cy="1219200"/>
            </a:xfrm>
          </p:grpSpPr>
          <p:sp>
            <p:nvSpPr>
              <p:cNvPr id="62" name="직사각형 1"/>
              <p:cNvSpPr/>
              <p:nvPr/>
            </p:nvSpPr>
            <p:spPr>
              <a:xfrm>
                <a:off x="4880699" y="7315200"/>
                <a:ext cx="2438400" cy="1219200"/>
              </a:xfrm>
              <a:prstGeom prst="rect">
                <a:avLst/>
              </a:prstGeom>
              <a:solidFill>
                <a:schemeClr val="lt1">
                  <a:alpha val="100000"/>
                </a:scheme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AVOID:</a:t>
                </a:r>
  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DOOR AREA</a:t>
                </a:r>
  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63" name="직사각형 26"/>
              <p:cNvSpPr/>
              <p:nvPr/>
            </p:nvSpPr>
            <p:spPr>
              <a:xfrm>
                <a:off x="4918799" y="7353300"/>
                <a:ext cx="23622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sp>
        <p:nvSpPr>
          <p:cNvPr id="71" name="직사각형 3"/>
          <p:cNvSpPr/>
          <p:nvPr/>
        </p:nvSpPr>
        <p:spPr>
          <a:xfrm>
            <a:off x="2442299" y="7315200"/>
            <a:ext cx="2438400" cy="1219200"/>
          </a:xfrm>
          <a:prstGeom prst="rect">
            <a:avLst/>
          </a:prstGeom>
          <a:ln w="19050" cap="flat" cmpd="sng" algn="ctr">
            <a:noFill/>
            <a:prstDash val="solid"/>
          </a:ln>
        </p:spPr>
        <p:txBody>
          <a:bodyPr anchor="ctr"/>
          <a:p>
            <a:pPr marL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rPr>
              <a:t>EXIT</a:t>
            </a:r>
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<a:solidFill>
                <a:srgbClr val="ffffff"/>
              </a:solidFill>
              <a:latin typeface="조선굵은고딕"/>
              <a:ea typeface="조선굵은고딕"/>
            </a:endParaRPr>
          </a:p>
        </p:txBody>
      </p:sp>
      <p:grpSp>
        <p:nvGrpSpPr>
          <p:cNvPr id="75" name=""/>
          <p:cNvGrpSpPr/>
          <p:nvPr/>
        </p:nvGrpSpPr>
        <p:grpSpPr>
          <a:xfrm rot="0">
            <a:off x="0" y="4874270"/>
            <a:ext cx="2438400" cy="2440931"/>
            <a:chOff x="0" y="4874270"/>
            <a:chExt cx="2438400" cy="2440931"/>
          </a:xfrm>
        </p:grpSpPr>
        <p:sp>
          <p:nvSpPr>
            <p:cNvPr id="72" name="직사각형 3"/>
            <p:cNvSpPr/>
            <p:nvPr/>
          </p:nvSpPr>
          <p:spPr>
            <a:xfrm>
              <a:off x="0" y="4874270"/>
              <a:ext cx="2438400" cy="609600"/>
            </a:xfrm>
            <a:prstGeom prst="rect">
              <a:avLst/>
            </a:prstGeom>
            <a:solidFill>
              <a:srgbClr val="f71c1c"/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Door Hammer</a:t>
              </a:r>
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73" name="직사각형 7"/>
            <p:cNvSpPr/>
            <p:nvPr/>
          </p:nvSpPr>
          <p:spPr>
            <a:xfrm>
              <a:off x="0" y="5483870"/>
              <a:ext cx="2438400" cy="1831331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257040" lvl="0" indent="-257040">
                <a:buFont typeface="Arial"/>
                <a:buChar char="•"/>
                <a:defRPr/>
              </a:pPr>
              <a:r>
                <a: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Tear off cover and hit the side of glass to break and escape. Beware of glass fragments.</a:t>
              </a:r>
              <a:endPara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  <a:solidFill>
                  <a:srgbClr val="f71c1c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74" name="액자 8"/>
            <p:cNvSpPr/>
            <p:nvPr/>
          </p:nvSpPr>
          <p:spPr>
            <a:xfrm>
              <a:off x="0" y="5483870"/>
              <a:ext cx="2438400" cy="1831331"/>
            </a:xfrm>
            <a:prstGeom prst="frame">
              <a:avLst>
                <a:gd name="adj1" fmla="val 2405"/>
              </a:avLst>
            </a:prstGeom>
            <a:solidFill>
              <a:srgbClr val="ff0000"/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76" name="그룹 75"/>
          <p:cNvGrpSpPr/>
          <p:nvPr/>
        </p:nvGrpSpPr>
        <p:grpSpPr>
          <a:xfrm rot="0">
            <a:off x="2439045" y="4874270"/>
            <a:ext cx="2438400" cy="2440931"/>
            <a:chOff x="0" y="4874270"/>
            <a:chExt cx="2438400" cy="2440931"/>
          </a:xfrm>
        </p:grpSpPr>
        <p:sp>
          <p:nvSpPr>
            <p:cNvPr id="77" name="직사각형 3"/>
            <p:cNvSpPr/>
            <p:nvPr/>
          </p:nvSpPr>
          <p:spPr>
            <a:xfrm>
              <a:off x="0" y="4874270"/>
              <a:ext cx="2438400" cy="609600"/>
            </a:xfrm>
            <a:prstGeom prst="rect">
              <a:avLst/>
            </a:prstGeom>
            <a:solidFill>
              <a:srgbClr val="f71c1c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Manual Open</a:t>
              </a:r>
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78" name="직사각형 7"/>
            <p:cNvSpPr/>
            <p:nvPr/>
          </p:nvSpPr>
          <p:spPr>
            <a:xfrm>
              <a:off x="0" y="5483870"/>
              <a:ext cx="2438400" cy="1831331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257040" lvl="0" indent="-25704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If your vehicle hydrilics got disabled, rotate lever to make doors open manually.</a:t>
              </a: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f71c1c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79" name="액자 8"/>
            <p:cNvSpPr/>
            <p:nvPr/>
          </p:nvSpPr>
          <p:spPr>
            <a:xfrm>
              <a:off x="0" y="5483870"/>
              <a:ext cx="2438400" cy="1831331"/>
            </a:xfrm>
            <a:prstGeom prst="frame">
              <a:avLst>
                <a:gd name="adj1" fmla="val 2405"/>
              </a:avLst>
            </a:prstGeom>
            <a:solidFill>
              <a:srgbClr val="ff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98" name="그룹 97"/>
          <p:cNvGrpSpPr/>
          <p:nvPr/>
        </p:nvGrpSpPr>
        <p:grpSpPr>
          <a:xfrm rot="0">
            <a:off x="4877445" y="4874270"/>
            <a:ext cx="4876800" cy="2438400"/>
            <a:chOff x="-4876155" y="2435870"/>
            <a:chExt cx="4876800" cy="2438400"/>
          </a:xfrm>
        </p:grpSpPr>
        <p:sp>
          <p:nvSpPr>
            <p:cNvPr id="99" name="직사각형 2"/>
            <p:cNvSpPr/>
            <p:nvPr/>
          </p:nvSpPr>
          <p:spPr>
            <a:xfrm>
              <a:off x="-4876155" y="3655070"/>
              <a:ext cx="4876800" cy="121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BEWARE OF HEAD</a:t>
              </a: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100" name="직사각형 25"/>
            <p:cNvSpPr/>
            <p:nvPr/>
          </p:nvSpPr>
          <p:spPr>
            <a:xfrm>
              <a:off x="-4838055" y="3693170"/>
              <a:ext cx="4800600" cy="1143000"/>
            </a:xfrm>
            <a:prstGeom prst="rect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grpSp>
          <p:nvGrpSpPr>
            <p:cNvPr id="101" name=""/>
            <p:cNvGrpSpPr/>
            <p:nvPr/>
          </p:nvGrpSpPr>
          <p:grpSpPr>
            <a:xfrm rot="0">
              <a:off x="-4876155" y="2435870"/>
              <a:ext cx="4876800" cy="1219200"/>
              <a:chOff x="0" y="0"/>
              <a:chExt cx="4876800" cy="1219200"/>
            </a:xfrm>
          </p:grpSpPr>
          <p:sp>
            <p:nvSpPr>
              <p:cNvPr id="102" name="직사각형 1"/>
              <p:cNvSpPr/>
              <p:nvPr/>
            </p:nvSpPr>
            <p:spPr>
              <a:xfrm>
                <a:off x="0" y="0"/>
                <a:ext cx="4876800" cy="12192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BEWARE OF HEAD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03" name="직사각형 26"/>
              <p:cNvSpPr/>
              <p:nvPr/>
            </p:nvSpPr>
            <p:spPr>
              <a:xfrm>
                <a:off x="38100" y="38099"/>
                <a:ext cx="48006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116" name=""/>
          <p:cNvGrpSpPr/>
          <p:nvPr/>
        </p:nvGrpSpPr>
        <p:grpSpPr>
          <a:xfrm rot="0">
            <a:off x="4877445" y="7315201"/>
            <a:ext cx="4876155" cy="1219200"/>
            <a:chOff x="4877445" y="7315201"/>
            <a:chExt cx="4876155" cy="1219200"/>
          </a:xfrm>
        </p:grpSpPr>
        <p:grpSp>
          <p:nvGrpSpPr>
            <p:cNvPr id="106" name=""/>
            <p:cNvGrpSpPr/>
            <p:nvPr/>
          </p:nvGrpSpPr>
          <p:grpSpPr>
            <a:xfrm rot="0">
              <a:off x="4877445" y="7315201"/>
              <a:ext cx="1219200" cy="1219200"/>
              <a:chOff x="4877445" y="7315201"/>
              <a:chExt cx="1219200" cy="1219200"/>
            </a:xfrm>
          </p:grpSpPr>
          <p:sp>
            <p:nvSpPr>
              <p:cNvPr id="104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Front</a:t>
                </a:r>
  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05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107" name="그룹 106"/>
            <p:cNvGrpSpPr/>
            <p:nvPr/>
          </p:nvGrpSpPr>
          <p:grpSpPr>
            <a:xfrm rot="0">
              <a:off x="6099899" y="7315201"/>
              <a:ext cx="1219200" cy="1219200"/>
              <a:chOff x="4877445" y="7315201"/>
              <a:chExt cx="1219200" cy="1219200"/>
            </a:xfrm>
          </p:grpSpPr>
          <p:sp>
            <p:nvSpPr>
              <p:cNvPr id="108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Mid</a:t>
                </a:r>
  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09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110" name="그룹 109"/>
            <p:cNvGrpSpPr/>
            <p:nvPr/>
          </p:nvGrpSpPr>
          <p:grpSpPr>
            <a:xfrm rot="0">
              <a:off x="7315845" y="7315201"/>
              <a:ext cx="1219200" cy="1219200"/>
              <a:chOff x="4877445" y="7315201"/>
              <a:chExt cx="1219200" cy="1219200"/>
            </a:xfrm>
          </p:grpSpPr>
          <p:sp>
            <p:nvSpPr>
              <p:cNvPr id="111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Rear</a:t>
                </a:r>
  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12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113" name="그룹 112"/>
            <p:cNvGrpSpPr/>
            <p:nvPr/>
          </p:nvGrpSpPr>
          <p:grpSpPr>
            <a:xfrm rot="0">
              <a:off x="8534400" y="7315201"/>
              <a:ext cx="1219200" cy="1219200"/>
              <a:chOff x="4877445" y="7315201"/>
              <a:chExt cx="1219200" cy="1219200"/>
            </a:xfrm>
          </p:grpSpPr>
          <p:sp>
            <p:nvSpPr>
              <p:cNvPr id="114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Aux</a:t>
                </a:r>
  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15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119" name=""/>
          <p:cNvGrpSpPr/>
          <p:nvPr/>
        </p:nvGrpSpPr>
        <p:grpSpPr>
          <a:xfrm rot="0">
            <a:off x="-2530" y="2438401"/>
            <a:ext cx="4876800" cy="1219200"/>
            <a:chOff x="-2530" y="2438401"/>
            <a:chExt cx="4876800" cy="1219200"/>
          </a:xfrm>
        </p:grpSpPr>
        <p:sp>
          <p:nvSpPr>
            <p:cNvPr id="117" name="직사각형 1"/>
            <p:cNvSpPr/>
            <p:nvPr/>
          </p:nvSpPr>
          <p:spPr>
            <a:xfrm>
              <a:off x="-2530" y="2438401"/>
              <a:ext cx="4876800" cy="1219200"/>
            </a:xfrm>
            <a:prstGeom prst="rect">
              <a:avLst/>
            </a:prstGeom>
            <a:solidFill>
              <a:srgbClr val="f7c424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35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BOARDING</a:t>
              </a:r>
              <a:r>
                <a:rPr xmlns:mc="http://schemas.openxmlformats.org/markup-compatibility/2006" xmlns:hp="http://schemas.haansoft.com/office/presentation/8.0" kumimoji="0" lang="ko-KR" altLang="en-US" sz="35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 </a:t>
              </a:r>
              <a:r>
                <a:rPr xmlns:mc="http://schemas.openxmlformats.org/markup-compatibility/2006" xmlns:hp="http://schemas.haansoft.com/office/presentation/8.0" kumimoji="0" lang="en-US" altLang="ko-KR" sz="35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WHEN</a:t>
              </a:r>
              <a:endParaRPr xmlns:mc="http://schemas.openxmlformats.org/markup-compatibility/2006" xmlns:hp="http://schemas.haansoft.com/office/presentation/8.0" kumimoji="0" lang="en-US" altLang="ko-KR" sz="35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35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HAZARD IS ON</a:t>
              </a:r>
              <a:endParaRPr xmlns:mc="http://schemas.openxmlformats.org/markup-compatibility/2006" xmlns:hp="http://schemas.haansoft.com/office/presentation/8.0" kumimoji="0" lang="en-US" altLang="ko-KR" sz="35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118" name="직사각형 26"/>
            <p:cNvSpPr/>
            <p:nvPr/>
          </p:nvSpPr>
          <p:spPr>
            <a:xfrm>
              <a:off x="35570" y="2476500"/>
              <a:ext cx="4800600" cy="1143000"/>
            </a:xfrm>
            <a:prstGeom prst="rect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"/>
          <p:cNvGrpSpPr/>
          <p:nvPr/>
        </p:nvGrpSpPr>
        <p:grpSpPr>
          <a:xfrm rot="0">
            <a:off x="3899" y="7315200"/>
            <a:ext cx="4876800" cy="2438400"/>
            <a:chOff x="0" y="2438400"/>
            <a:chExt cx="4876800" cy="2438400"/>
          </a:xfrm>
        </p:grpSpPr>
        <p:grpSp>
          <p:nvGrpSpPr>
            <p:cNvPr id="10" name=""/>
            <p:cNvGrpSpPr/>
            <p:nvPr/>
          </p:nvGrpSpPr>
          <p:grpSpPr>
            <a:xfrm rot="0">
              <a:off x="0" y="2438400"/>
              <a:ext cx="2438400" cy="2438400"/>
              <a:chOff x="0" y="2438400"/>
              <a:chExt cx="2438400" cy="2438400"/>
            </a:xfrm>
          </p:grpSpPr>
          <p:grpSp>
            <p:nvGrpSpPr>
              <p:cNvPr id="7" name=""/>
              <p:cNvGrpSpPr/>
              <p:nvPr/>
            </p:nvGrpSpPr>
            <p:grpSpPr>
              <a:xfrm rot="0">
                <a:off x="0" y="2438400"/>
                <a:ext cx="2438400" cy="1219200"/>
                <a:chOff x="0" y="2305050"/>
                <a:chExt cx="2438400" cy="1219200"/>
              </a:xfrm>
            </p:grpSpPr>
            <p:sp>
              <p:nvSpPr>
                <p:cNvPr id="4" name="직사각형 3"/>
                <p:cNvSpPr/>
                <p:nvPr/>
              </p:nvSpPr>
              <p:spPr>
                <a:xfrm>
                  <a:off x="0" y="2305050"/>
                  <a:ext cx="2438400" cy="1219200"/>
                </a:xfrm>
                <a:prstGeom prst="rect">
                  <a:avLst/>
                </a:prstGeom>
                <a:solidFill>
                  <a:srgbClr val="00af6b">
                    <a:alpha val="100000"/>
                  </a:srgbClr>
                </a:solidFill>
                <a:ln w="19050" cap="flat" cmpd="sng" algn="ctr">
                  <a:noFill/>
                  <a:prstDash val="solid"/>
                </a:ln>
              </p:spPr>
              <p:txBody>
                <a:bodyPr anchor="ctr"/>
                <a:p>
                  <a:pPr marL="0" lvl="0" indent="0" algn="r" defTabSz="914400" rtl="0" eaLnBrk="1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defRPr/>
                  </a:pPr>
                  <a:r>
  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  <a:solidFill>
                        <a:schemeClr val="lt1"/>
                      </a:solidFill>
                      <a:latin typeface="조선굵은고딕"/>
                      <a:ea typeface="조선굵은고딕"/>
                    </a:rPr>
                    <a:t>비상문</a:t>
                  </a:r>
  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chemeClr val="lt1"/>
                    </a:solidFill>
                    <a:latin typeface="조선굵은고딕"/>
                    <a:ea typeface="조선굵은고딕"/>
                  </a:endParaRPr>
                </a:p>
              </p:txBody>
            </p:sp>
            <p:pic>
              <p:nvPicPr>
                <p:cNvPr id="6" name="그림 5"/>
                <p:cNvPicPr>
                  <a:picLocks noChangeAspect="1"/>
                </p:cNvPicPr>
                <p:nvPr/>
              </p:nvPicPr>
              <p:blipFill rotWithShape="1">
                <a:blip r:embed="rId3"/>
                <a:stretch>
                  <a:fillRect/>
                </a:stretch>
              </p:blipFill>
              <p:spPr>
                <a:xfrm>
                  <a:off x="0" y="2305050"/>
                  <a:ext cx="1219200" cy="1219200"/>
                </a:xfrm>
                <a:prstGeom prst="rect">
                  <a:avLst/>
                </a:prstGeom>
              </p:spPr>
            </p:pic>
          </p:grpSp>
          <p:sp>
            <p:nvSpPr>
              <p:cNvPr id="8" name="직사각형 7"/>
              <p:cNvSpPr/>
              <p:nvPr/>
            </p:nvSpPr>
            <p:spPr>
              <a:xfrm>
                <a:off x="0" y="3657600"/>
                <a:ext cx="2438400" cy="1219200"/>
              </a:xfrm>
              <a:prstGeom prst="rect">
                <a:avLst/>
              </a:prstGeom>
              <a:solidFill>
                <a:schemeClr val="lt1">
                  <a:alpha val="100000"/>
                </a:scheme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  <a:t>커버를 뜯어낸 뒤</a:t>
                </a:r>
                <a:b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</a:br>
                <a: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  <a:t>안의 레버를 돌려서</a:t>
                </a:r>
  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af6b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00af6b"/>
                    </a:solidFill>
                    <a:latin typeface="조선굵은고딕"/>
                    <a:ea typeface="조선굵은고딕"/>
                  </a:rPr>
                  <a:t>문을 개폐하십시오</a:t>
                </a:r>
  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af6b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9" name="액자 8"/>
              <p:cNvSpPr/>
              <p:nvPr/>
            </p:nvSpPr>
            <p:spPr>
              <a:xfrm>
                <a:off x="0" y="3657600"/>
                <a:ext cx="2438400" cy="1219200"/>
              </a:xfrm>
              <a:prstGeom prst="frame">
                <a:avLst>
                  <a:gd name="adj1" fmla="val 7812"/>
                </a:avLst>
              </a:prstGeom>
              <a:solidFill>
                <a:srgbClr val="00af6b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그룹 10"/>
            <p:cNvGrpSpPr/>
            <p:nvPr/>
          </p:nvGrpSpPr>
          <p:grpSpPr>
            <a:xfrm rot="0">
              <a:off x="2438400" y="2438400"/>
              <a:ext cx="2438400" cy="2438400"/>
              <a:chOff x="0" y="2438400"/>
              <a:chExt cx="2438400" cy="2438400"/>
            </a:xfrm>
            <a:solidFill>
              <a:srgbClr val="f71c1c"/>
            </a:solidFill>
          </p:grpSpPr>
          <p:sp>
            <p:nvSpPr>
              <p:cNvPr id="13" name="직사각형 3"/>
              <p:cNvSpPr/>
              <p:nvPr/>
            </p:nvSpPr>
            <p:spPr>
              <a:xfrm>
                <a:off x="0" y="2438400"/>
                <a:ext cx="2438400" cy="12192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ffffff"/>
                    </a:solidFill>
                    <a:latin typeface="조선굵은고딕"/>
                    <a:ea typeface="조선굵은고딕"/>
                  </a:rPr>
                  <a:t>비상문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5" name="직사각형 7"/>
              <p:cNvSpPr/>
              <p:nvPr/>
            </p:nvSpPr>
            <p:spPr>
              <a:xfrm>
                <a:off x="0" y="3657600"/>
                <a:ext cx="2438400" cy="1219200"/>
              </a:xfrm>
              <a:prstGeom prst="rect">
                <a:avLst/>
              </a:prstGeom>
              <a:solidFill>
                <a:schemeClr val="lt1"/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  <a:t>커버를 뜯어낸 뒤</a:t>
                </a:r>
                <a:b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</a:br>
                <a: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  <a:t>안의 레버를 돌려서</a:t>
                </a:r>
  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  <a:solidFill>
                      <a:srgbClr val="f71c1c"/>
                    </a:solidFill>
                    <a:latin typeface="조선굵은고딕"/>
                    <a:ea typeface="조선굵은고딕"/>
                  </a:rPr>
                  <a:t>문을 개폐하십시오</a:t>
                </a:r>
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6" name="액자 8"/>
              <p:cNvSpPr/>
              <p:nvPr/>
            </p:nvSpPr>
            <p:spPr>
              <a:xfrm>
                <a:off x="0" y="3657600"/>
                <a:ext cx="2438400" cy="1219200"/>
              </a:xfrm>
              <a:prstGeom prst="frame">
                <a:avLst>
                  <a:gd name="adj1" fmla="val 7812"/>
                </a:avLst>
              </a:prstGeom>
              <a:grpFill/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sp>
          <p:nvSpPr>
            <p:cNvPr id="17" name="다이아몬드 16"/>
            <p:cNvSpPr/>
            <p:nvPr/>
          </p:nvSpPr>
          <p:spPr>
            <a:xfrm>
              <a:off x="2577041" y="2577041"/>
              <a:ext cx="941916" cy="941916"/>
            </a:xfrm>
            <a:prstGeom prst="diamond">
              <a:avLst/>
            </a:prstGeom>
            <a:noFill/>
            <a:ln w="38100">
              <a:solidFill>
                <a:schemeClr val="lt1"/>
              </a:solidFill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r>
                <a:rPr lang="en-US" altLang="ko-KR" sz="4000" b="1"/>
                <a:t>!</a:t>
              </a:r>
              <a:endParaRPr lang="en-US" altLang="ko-KR" sz="4000" b="1"/>
            </a:p>
          </p:txBody>
        </p:sp>
      </p:grpSp>
      <p:grpSp>
        <p:nvGrpSpPr>
          <p:cNvPr id="41" name=""/>
          <p:cNvGrpSpPr/>
          <p:nvPr/>
        </p:nvGrpSpPr>
        <p:grpSpPr>
          <a:xfrm rot="0">
            <a:off x="4880699" y="8534400"/>
            <a:ext cx="4876800" cy="1219200"/>
            <a:chOff x="0" y="4876800"/>
            <a:chExt cx="4876800" cy="1219200"/>
          </a:xfrm>
        </p:grpSpPr>
        <p:sp>
          <p:nvSpPr>
            <p:cNvPr id="21" name="직사각형 20"/>
            <p:cNvSpPr/>
            <p:nvPr/>
          </p:nvSpPr>
          <p:spPr>
            <a:xfrm>
              <a:off x="0" y="48768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구동계 관리 제어반</a:t>
              </a:r>
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0" y="54864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승객석 환경 제어반</a:t>
              </a:r>
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9050" y="55054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9050" y="48958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3" name="직사각형 20"/>
            <p:cNvSpPr/>
            <p:nvPr/>
          </p:nvSpPr>
          <p:spPr>
            <a:xfrm>
              <a:off x="2438400" y="48768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문</a:t>
              </a:r>
              <a:r>
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/</a:t>
              </a:r>
              <a:r>
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기계장비 제어반</a:t>
              </a:r>
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4" name="직사각형 21"/>
            <p:cNvSpPr/>
            <p:nvPr/>
          </p:nvSpPr>
          <p:spPr>
            <a:xfrm>
              <a:off x="2438400" y="5486400"/>
              <a:ext cx="2438400" cy="609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운전석 환경 제어반</a:t>
              </a:r>
              <a:endParaRPr xmlns:mc="http://schemas.openxmlformats.org/markup-compatibility/2006" xmlns:hp="http://schemas.haansoft.com/office/presentation/8.0" kumimoji="0" lang="ko-KR" altLang="en-US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5" name="직사각형 22"/>
            <p:cNvSpPr/>
            <p:nvPr/>
          </p:nvSpPr>
          <p:spPr>
            <a:xfrm>
              <a:off x="2457450" y="55054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36" name="직사각형 24"/>
            <p:cNvSpPr/>
            <p:nvPr/>
          </p:nvSpPr>
          <p:spPr>
            <a:xfrm>
              <a:off x="2457450" y="4895850"/>
              <a:ext cx="2400300" cy="5715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  <p:grpSp>
        <p:nvGrpSpPr>
          <p:cNvPr id="102" name=""/>
          <p:cNvGrpSpPr/>
          <p:nvPr/>
        </p:nvGrpSpPr>
        <p:grpSpPr>
          <a:xfrm rot="0">
            <a:off x="2595" y="0"/>
            <a:ext cx="9749701" cy="2438401"/>
            <a:chOff x="3899" y="2438399"/>
            <a:chExt cx="9749701" cy="2438401"/>
          </a:xfrm>
        </p:grpSpPr>
        <p:grpSp>
          <p:nvGrpSpPr>
            <p:cNvPr id="49" name=""/>
            <p:cNvGrpSpPr/>
            <p:nvPr/>
          </p:nvGrpSpPr>
          <p:grpSpPr>
            <a:xfrm rot="0">
              <a:off x="3899" y="2438400"/>
              <a:ext cx="3657600" cy="2438400"/>
              <a:chOff x="3899" y="2438400"/>
              <a:chExt cx="3657600" cy="2438400"/>
            </a:xfrm>
          </p:grpSpPr>
          <p:sp>
            <p:nvSpPr>
              <p:cNvPr id="39" name="직사각형 1"/>
              <p:cNvSpPr/>
              <p:nvPr/>
            </p:nvSpPr>
            <p:spPr>
              <a:xfrm>
                <a:off x="3899" y="2438400"/>
                <a:ext cx="3657600" cy="24384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좌</a:t>
                </a:r>
                <a:r>
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/</a:t>
                </a:r>
                <a:r>
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우회전시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근처 추월을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삼가십시오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40" name="직사각형 26"/>
              <p:cNvSpPr/>
              <p:nvPr/>
            </p:nvSpPr>
            <p:spPr>
              <a:xfrm>
                <a:off x="41999" y="2476499"/>
                <a:ext cx="3581400" cy="23622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48" name=""/>
            <p:cNvGrpSpPr/>
            <p:nvPr/>
          </p:nvGrpSpPr>
          <p:grpSpPr>
            <a:xfrm rot="0">
              <a:off x="7315200" y="2438400"/>
              <a:ext cx="2438400" cy="2438400"/>
              <a:chOff x="3661499" y="2438400"/>
              <a:chExt cx="2438400" cy="2438400"/>
            </a:xfrm>
          </p:grpSpPr>
          <p:sp>
            <p:nvSpPr>
              <p:cNvPr id="45" name="직사각형 1"/>
              <p:cNvSpPr/>
              <p:nvPr/>
            </p:nvSpPr>
            <p:spPr>
              <a:xfrm>
                <a:off x="3661499" y="2438400"/>
                <a:ext cx="2438400" cy="24384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46" name="직사각형 26"/>
              <p:cNvSpPr/>
              <p:nvPr/>
            </p:nvSpPr>
            <p:spPr>
              <a:xfrm>
                <a:off x="3699599" y="2476499"/>
                <a:ext cx="2362200" cy="23622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47" name="오른쪽 화살표 46"/>
              <p:cNvSpPr/>
              <p:nvPr/>
            </p:nvSpPr>
            <p:spPr>
              <a:xfrm rot="16200000">
                <a:off x="4118699" y="2895600"/>
                <a:ext cx="1524000" cy="152400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noFill/>
              <a:ln w="76200" cap="flat" cmpd="sng" algn="ctr">
                <a:solidFill>
                  <a:schemeClr val="dk1"/>
                </a:solidFill>
                <a:prstDash val="solid"/>
                <a:round/>
                <a:headEnd w="med" len="med"/>
                <a:tailEnd w="med" len="med"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/>
              </a:p>
            </p:txBody>
          </p:sp>
        </p:grpSp>
        <p:grpSp>
          <p:nvGrpSpPr>
            <p:cNvPr id="50" name="그룹 49"/>
            <p:cNvGrpSpPr/>
            <p:nvPr/>
          </p:nvGrpSpPr>
          <p:grpSpPr>
            <a:xfrm rot="0">
              <a:off x="3661499" y="2438399"/>
              <a:ext cx="3657600" cy="2438400"/>
              <a:chOff x="3899" y="2438400"/>
              <a:chExt cx="3657600" cy="2438400"/>
            </a:xfrm>
          </p:grpSpPr>
          <p:sp>
            <p:nvSpPr>
              <p:cNvPr id="51" name="직사각형 1"/>
              <p:cNvSpPr/>
              <p:nvPr/>
            </p:nvSpPr>
            <p:spPr>
              <a:xfrm>
                <a:off x="3899" y="2438400"/>
                <a:ext cx="3657600" cy="24384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근처 차선에서 차량과의 거리를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두십시오</a:t>
                </a:r>
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52" name="직사각형 26"/>
              <p:cNvSpPr/>
              <p:nvPr/>
            </p:nvSpPr>
            <p:spPr>
              <a:xfrm>
                <a:off x="41999" y="2476499"/>
                <a:ext cx="3581400" cy="23622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104" name=""/>
          <p:cNvGrpSpPr/>
          <p:nvPr/>
        </p:nvGrpSpPr>
        <p:grpSpPr>
          <a:xfrm rot="0">
            <a:off x="4877445" y="2435870"/>
            <a:ext cx="4876800" cy="2438400"/>
            <a:chOff x="-4876155" y="2435870"/>
            <a:chExt cx="4876800" cy="2438400"/>
          </a:xfrm>
        </p:grpSpPr>
        <p:sp>
          <p:nvSpPr>
            <p:cNvPr id="3" name="직사각형 2"/>
            <p:cNvSpPr/>
            <p:nvPr/>
          </p:nvSpPr>
          <p:spPr>
            <a:xfrm>
              <a:off x="-4876155" y="3655070"/>
              <a:ext cx="4876800" cy="1219200"/>
            </a:xfrm>
            <a:prstGeom prst="rect">
              <a:avLst/>
            </a:prstGeom>
            <a:solidFill>
              <a:schemeClr val="lt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lvl="0" algn="ctr">
                <a:defRPr/>
              </a:pPr>
              <a:r>
                <a:rPr lang="en-US" altLang="ko-KR" sz="3200">
                  <a:solidFill>
                    <a:schemeClr val="tx1"/>
                  </a:solidFill>
                  <a:latin typeface="조선굵은고딕"/>
                  <a:ea typeface="조선굵은고딕"/>
                </a:rPr>
                <a:t>WATCH YOUR</a:t>
              </a:r>
              <a:r>
                <a:rPr lang="ko-KR" altLang="en-US" sz="3200">
                  <a:solidFill>
                    <a:schemeClr val="tx1"/>
                  </a:solidFill>
                  <a:latin typeface="조선굵은고딕"/>
                  <a:ea typeface="조선굵은고딕"/>
                </a:rPr>
                <a:t> </a:t>
              </a:r>
              <a:r>
                <a:rPr lang="en-US" altLang="ko-KR" sz="3200">
                  <a:solidFill>
                    <a:schemeClr val="tx1"/>
                  </a:solidFill>
                  <a:latin typeface="조선굵은고딕"/>
                  <a:ea typeface="조선굵은고딕"/>
                </a:rPr>
                <a:t>STEP</a:t>
              </a:r>
              <a:endParaRPr lang="en-US" altLang="ko-KR" sz="3200">
                <a:solidFill>
                  <a:schemeClr val="tx1"/>
                </a:solidFill>
                <a:latin typeface="조선굵은고딕"/>
                <a:ea typeface="조선굵은고딕"/>
              </a:endParaRPr>
            </a:p>
            <a:p>
              <a:pPr lvl="0" algn="ctr">
                <a:defRPr/>
              </a:pPr>
              <a:r>
                <a:rPr lang="ko-KR" altLang="en-US" sz="3200">
                  <a:solidFill>
                    <a:schemeClr val="tx1"/>
                  </a:solidFill>
                  <a:latin typeface="조선굵은고딕"/>
                  <a:ea typeface="조선굵은고딕"/>
                </a:rPr>
                <a:t>계단이 있습니다</a:t>
              </a:r>
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4838055" y="3693170"/>
              <a:ext cx="4800600" cy="1143000"/>
            </a:xfrm>
            <a:prstGeom prst="rect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grpSp>
          <p:nvGrpSpPr>
            <p:cNvPr id="37" name=""/>
            <p:cNvGrpSpPr/>
            <p:nvPr/>
          </p:nvGrpSpPr>
          <p:grpSpPr>
            <a:xfrm rot="0">
              <a:off x="-4876155" y="2435870"/>
              <a:ext cx="4876800" cy="1219200"/>
              <a:chOff x="0" y="0"/>
              <a:chExt cx="4876800" cy="1219200"/>
            </a:xfrm>
          </p:grpSpPr>
          <p:sp>
            <p:nvSpPr>
              <p:cNvPr id="2" name="직사각형 1"/>
              <p:cNvSpPr/>
              <p:nvPr/>
            </p:nvSpPr>
            <p:spPr>
              <a:xfrm>
                <a:off x="0" y="0"/>
                <a:ext cx="4876800" cy="1219200"/>
              </a:xfrm>
              <a:prstGeom prst="rect">
                <a:avLst/>
              </a:prstGeom>
              <a:solidFill>
                <a:srgbClr val="f7c424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r>
                  <a:rPr lang="en-US" altLang="ko-KR" sz="32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WATCH YOUR</a:t>
                </a:r>
                <a:r>
                  <a:rPr lang="ko-KR" altLang="en-US" sz="32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 </a:t>
                </a:r>
                <a:r>
                  <a:rPr lang="en-US" altLang="ko-KR" sz="32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STEP</a:t>
                </a:r>
                <a:endParaRPr lang="en-US" altLang="ko-KR" sz="3200">
                  <a:solidFill>
                    <a:schemeClr val="tx1"/>
                  </a:solidFill>
                  <a:latin typeface="조선굵은고딕"/>
                  <a:ea typeface="조선굵은고딕"/>
                </a:endParaRPr>
              </a:p>
              <a:p>
                <a:pPr lvl="0" algn="ctr">
                  <a:defRPr/>
                </a:pPr>
                <a:r>
                  <a:rPr lang="ko-KR" altLang="en-US" sz="3200">
                    <a:solidFill>
                      <a:schemeClr val="tx1"/>
                    </a:solidFill>
                    <a:latin typeface="조선굵은고딕"/>
                    <a:ea typeface="조선굵은고딕"/>
                  </a:rPr>
                  <a:t>계단이 있습니다</a:t>
                </a:r>
                <a:endParaRPr lang="ko-KR" altLang="en-US" sz="3200">
                  <a:solidFill>
                    <a:schemeClr val="tx1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38100" y="38099"/>
                <a:ext cx="48006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64" name=""/>
          <p:cNvGrpSpPr/>
          <p:nvPr/>
        </p:nvGrpSpPr>
        <p:grpSpPr>
          <a:xfrm rot="0">
            <a:off x="1290" y="3655068"/>
            <a:ext cx="4872901" cy="1219201"/>
            <a:chOff x="4880699" y="7315200"/>
            <a:chExt cx="4872901" cy="1219201"/>
          </a:xfrm>
        </p:grpSpPr>
        <p:grpSp>
          <p:nvGrpSpPr>
            <p:cNvPr id="60" name=""/>
            <p:cNvGrpSpPr/>
            <p:nvPr/>
          </p:nvGrpSpPr>
          <p:grpSpPr>
            <a:xfrm rot="0">
              <a:off x="4880699" y="7315200"/>
              <a:ext cx="2438400" cy="1219200"/>
              <a:chOff x="4880699" y="7315200"/>
              <a:chExt cx="2438400" cy="1219200"/>
            </a:xfrm>
          </p:grpSpPr>
          <p:sp>
            <p:nvSpPr>
              <p:cNvPr id="58" name="직사각형 1"/>
              <p:cNvSpPr/>
              <p:nvPr/>
            </p:nvSpPr>
            <p:spPr>
              <a:xfrm>
                <a:off x="4880699" y="7315200"/>
                <a:ext cx="2438400" cy="12192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문 작동범위</a:t>
                </a:r>
                <a:endPara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물건 적치 금지</a:t>
                </a:r>
                <a:endPara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59" name="직사각형 26"/>
              <p:cNvSpPr/>
              <p:nvPr/>
            </p:nvSpPr>
            <p:spPr>
              <a:xfrm>
                <a:off x="4918799" y="7353300"/>
                <a:ext cx="23622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 rot="0">
              <a:off x="7315200" y="7315201"/>
              <a:ext cx="2438400" cy="1219200"/>
              <a:chOff x="4880699" y="7315200"/>
              <a:chExt cx="2438400" cy="1219200"/>
            </a:xfrm>
          </p:grpSpPr>
          <p:sp>
            <p:nvSpPr>
              <p:cNvPr id="62" name="직사각형 1"/>
              <p:cNvSpPr/>
              <p:nvPr/>
            </p:nvSpPr>
            <p:spPr>
              <a:xfrm>
                <a:off x="4880699" y="7315200"/>
                <a:ext cx="2438400" cy="1219200"/>
              </a:xfrm>
              <a:prstGeom prst="rect">
                <a:avLst/>
              </a:prstGeom>
              <a:solidFill>
                <a:schemeClr val="lt1">
                  <a:alpha val="100000"/>
                </a:scheme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문 작동범위</a:t>
                </a:r>
                <a:endPara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물건 적치 금지</a:t>
                </a:r>
  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63" name="직사각형 26"/>
              <p:cNvSpPr/>
              <p:nvPr/>
            </p:nvSpPr>
            <p:spPr>
              <a:xfrm>
                <a:off x="4918799" y="7353300"/>
                <a:ext cx="23622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80" name="그룹 79"/>
          <p:cNvGrpSpPr/>
          <p:nvPr/>
        </p:nvGrpSpPr>
        <p:grpSpPr>
          <a:xfrm rot="0">
            <a:off x="0" y="4874270"/>
            <a:ext cx="2438400" cy="2440931"/>
            <a:chOff x="0" y="4874270"/>
            <a:chExt cx="2438400" cy="2440931"/>
          </a:xfrm>
        </p:grpSpPr>
        <p:sp>
          <p:nvSpPr>
            <p:cNvPr id="81" name="직사각형 3"/>
            <p:cNvSpPr/>
            <p:nvPr/>
          </p:nvSpPr>
          <p:spPr>
            <a:xfrm>
              <a:off x="0" y="4874270"/>
              <a:ext cx="2438400" cy="609600"/>
            </a:xfrm>
            <a:prstGeom prst="rect">
              <a:avLst/>
            </a:prstGeom>
            <a:solidFill>
              <a:srgbClr val="f71c1c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비상용 망치</a:t>
              </a:r>
              <a:endPara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82" name="직사각형 7"/>
            <p:cNvSpPr/>
            <p:nvPr/>
          </p:nvSpPr>
          <p:spPr>
            <a:xfrm>
              <a:off x="0" y="5483870"/>
              <a:ext cx="2438400" cy="1831331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257040" lvl="0" indent="-25704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커버를 뜯어낸 뒤 </a:t>
              </a:r>
              <a:b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</a:br>
              <a: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유리창 가장자리를 쳐셔 깨트릴 수 있습니다</a:t>
              </a:r>
              <a:r>
                <a: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.</a:t>
              </a:r>
              <a: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 탈출 시 유리 </a:t>
              </a:r>
              <a:b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</a:br>
              <a: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파편에 주의하십시오</a:t>
              </a:r>
              <a:r>
                <a: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.</a:t>
              </a: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f71c1c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83" name="액자 8"/>
            <p:cNvSpPr/>
            <p:nvPr/>
          </p:nvSpPr>
          <p:spPr>
            <a:xfrm>
              <a:off x="0" y="5483870"/>
              <a:ext cx="2438400" cy="1831331"/>
            </a:xfrm>
            <a:prstGeom prst="frame">
              <a:avLst>
                <a:gd name="adj1" fmla="val 2405"/>
              </a:avLst>
            </a:prstGeom>
            <a:solidFill>
              <a:srgbClr val="ff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84" name="그룹 83"/>
          <p:cNvGrpSpPr/>
          <p:nvPr/>
        </p:nvGrpSpPr>
        <p:grpSpPr>
          <a:xfrm rot="0">
            <a:off x="2440633" y="4874270"/>
            <a:ext cx="2438400" cy="2440931"/>
            <a:chOff x="0" y="4874270"/>
            <a:chExt cx="2438400" cy="2440931"/>
          </a:xfrm>
        </p:grpSpPr>
        <p:sp>
          <p:nvSpPr>
            <p:cNvPr id="85" name="직사각형 3"/>
            <p:cNvSpPr/>
            <p:nvPr/>
          </p:nvSpPr>
          <p:spPr>
            <a:xfrm>
              <a:off x="0" y="4874270"/>
              <a:ext cx="2438400" cy="609600"/>
            </a:xfrm>
            <a:prstGeom prst="rect">
              <a:avLst/>
            </a:prstGeom>
            <a:solidFill>
              <a:srgbClr val="f71c1c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수동 개폐레버</a:t>
              </a:r>
              <a:endPara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86" name="직사각형 7"/>
            <p:cNvSpPr/>
            <p:nvPr/>
          </p:nvSpPr>
          <p:spPr>
            <a:xfrm>
              <a:off x="0" y="5483870"/>
              <a:ext cx="2438400" cy="1831331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257040" lvl="0" indent="-257040" algn="l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사고로 인해 차량 </a:t>
              </a:r>
              <a:b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</a:br>
              <a:r>
                <a: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유압이 비활성화되었을 경우 아래 레버를 당겨 수동으로 전환 뒤 문을 여십시오</a:t>
              </a:r>
              <a:r>
                <a: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71c1c"/>
                  </a:solidFill>
                  <a:latin typeface="조선굵은고딕"/>
                  <a:ea typeface="조선굵은고딕"/>
                </a:rPr>
                <a:t>.</a:t>
              </a: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f71c1c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87" name="액자 8"/>
            <p:cNvSpPr/>
            <p:nvPr/>
          </p:nvSpPr>
          <p:spPr>
            <a:xfrm>
              <a:off x="0" y="5483870"/>
              <a:ext cx="2438400" cy="1831331"/>
            </a:xfrm>
            <a:prstGeom prst="frame">
              <a:avLst>
                <a:gd name="adj1" fmla="val 2405"/>
              </a:avLst>
            </a:prstGeom>
            <a:solidFill>
              <a:srgbClr val="ff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105" name="그룹 104"/>
          <p:cNvGrpSpPr/>
          <p:nvPr/>
        </p:nvGrpSpPr>
        <p:grpSpPr>
          <a:xfrm rot="0">
            <a:off x="4877445" y="4874270"/>
            <a:ext cx="4876800" cy="2438400"/>
            <a:chOff x="-4876155" y="2435870"/>
            <a:chExt cx="4876800" cy="2438400"/>
          </a:xfrm>
        </p:grpSpPr>
        <p:sp>
          <p:nvSpPr>
            <p:cNvPr id="106" name="직사각형 2"/>
            <p:cNvSpPr/>
            <p:nvPr/>
          </p:nvSpPr>
          <p:spPr>
            <a:xfrm>
              <a:off x="-4876155" y="3655070"/>
              <a:ext cx="4876800" cy="121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BEWARE OF HEAD</a:t>
              </a:r>
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머리를 조심하십시오</a:t>
              </a:r>
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107" name="직사각형 25"/>
            <p:cNvSpPr/>
            <p:nvPr/>
          </p:nvSpPr>
          <p:spPr>
            <a:xfrm>
              <a:off x="-4838055" y="3693170"/>
              <a:ext cx="4800600" cy="1143000"/>
            </a:xfrm>
            <a:prstGeom prst="rect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grpSp>
          <p:nvGrpSpPr>
            <p:cNvPr id="108" name=""/>
            <p:cNvGrpSpPr/>
            <p:nvPr/>
          </p:nvGrpSpPr>
          <p:grpSpPr>
            <a:xfrm rot="0">
              <a:off x="-4876155" y="2435870"/>
              <a:ext cx="4876800" cy="1219200"/>
              <a:chOff x="0" y="0"/>
              <a:chExt cx="4876800" cy="1219200"/>
            </a:xfrm>
          </p:grpSpPr>
          <p:sp>
            <p:nvSpPr>
              <p:cNvPr id="109" name="직사각형 1"/>
              <p:cNvSpPr/>
              <p:nvPr/>
            </p:nvSpPr>
            <p:spPr>
              <a:xfrm>
                <a:off x="0" y="0"/>
                <a:ext cx="4876800" cy="1219200"/>
              </a:xfrm>
              <a:prstGeom prst="rect">
                <a:avLst/>
              </a:prstGeom>
              <a:solidFill>
                <a:srgbClr val="f7c424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BEWARE OF HEAD</a:t>
                </a:r>
                <a:endParaRPr xmlns:mc="http://schemas.openxmlformats.org/markup-compatibility/2006" xmlns:hp="http://schemas.haansoft.com/office/presentation/8.0" kumimoji="0" lang="en-US" altLang="ko-KR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머리를 조심하십시오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10" name="직사각형 26"/>
              <p:cNvSpPr/>
              <p:nvPr/>
            </p:nvSpPr>
            <p:spPr>
              <a:xfrm>
                <a:off x="38100" y="38099"/>
                <a:ext cx="48006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111" name="그룹 110"/>
          <p:cNvGrpSpPr/>
          <p:nvPr/>
        </p:nvGrpSpPr>
        <p:grpSpPr>
          <a:xfrm rot="0">
            <a:off x="4877445" y="7315201"/>
            <a:ext cx="4876155" cy="1219200"/>
            <a:chOff x="4877445" y="7315201"/>
            <a:chExt cx="4876155" cy="1219200"/>
          </a:xfrm>
        </p:grpSpPr>
        <p:grpSp>
          <p:nvGrpSpPr>
            <p:cNvPr id="112" name=""/>
            <p:cNvGrpSpPr/>
            <p:nvPr/>
          </p:nvGrpSpPr>
          <p:grpSpPr>
            <a:xfrm rot="0">
              <a:off x="4877445" y="7315201"/>
              <a:ext cx="1219200" cy="1219200"/>
              <a:chOff x="4877445" y="7315201"/>
              <a:chExt cx="1219200" cy="1219200"/>
            </a:xfrm>
          </p:grpSpPr>
          <p:sp>
            <p:nvSpPr>
              <p:cNvPr id="113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전문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개폐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14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115" name="그룹 106"/>
            <p:cNvGrpSpPr/>
            <p:nvPr/>
          </p:nvGrpSpPr>
          <p:grpSpPr>
            <a:xfrm rot="0">
              <a:off x="6099899" y="7315201"/>
              <a:ext cx="1219200" cy="1219200"/>
              <a:chOff x="4877445" y="7315201"/>
              <a:chExt cx="1219200" cy="1219200"/>
            </a:xfrm>
          </p:grpSpPr>
          <p:sp>
            <p:nvSpPr>
              <p:cNvPr id="116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중문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개폐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17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118" name="그룹 109"/>
            <p:cNvGrpSpPr/>
            <p:nvPr/>
          </p:nvGrpSpPr>
          <p:grpSpPr>
            <a:xfrm rot="0">
              <a:off x="7315845" y="7315201"/>
              <a:ext cx="1219200" cy="1219200"/>
              <a:chOff x="4877445" y="7315201"/>
              <a:chExt cx="1219200" cy="1219200"/>
            </a:xfrm>
          </p:grpSpPr>
          <p:sp>
            <p:nvSpPr>
              <p:cNvPr id="119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후문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개폐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20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  <p:grpSp>
          <p:nvGrpSpPr>
            <p:cNvPr id="121" name="그룹 112"/>
            <p:cNvGrpSpPr/>
            <p:nvPr/>
          </p:nvGrpSpPr>
          <p:grpSpPr>
            <a:xfrm rot="0">
              <a:off x="8534400" y="7315201"/>
              <a:ext cx="1219200" cy="1219200"/>
              <a:chOff x="4877445" y="7315201"/>
              <a:chExt cx="1219200" cy="1219200"/>
            </a:xfrm>
          </p:grpSpPr>
          <p:sp>
            <p:nvSpPr>
              <p:cNvPr id="122" name="직사각형 1"/>
              <p:cNvSpPr/>
              <p:nvPr/>
            </p:nvSpPr>
            <p:spPr>
              <a:xfrm>
                <a:off x="4877445" y="7315201"/>
                <a:ext cx="1219200" cy="12192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동력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조선굵은고딕"/>
                    <a:ea typeface="조선굵은고딕"/>
                  </a:rPr>
                  <a:t>장비</a:t>
                </a:r>
                <a:endParaRPr xmlns:mc="http://schemas.openxmlformats.org/markup-compatibility/2006" xmlns:hp="http://schemas.haansoft.com/office/presentation/8.0" kumimoji="0" lang="ko-KR" altLang="en-US" sz="32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  <p:sp>
            <p:nvSpPr>
              <p:cNvPr id="123" name="직사각형 26"/>
              <p:cNvSpPr/>
              <p:nvPr/>
            </p:nvSpPr>
            <p:spPr>
              <a:xfrm>
                <a:off x="4915545" y="7353301"/>
                <a:ext cx="1143000" cy="114300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endParaRPr>
              </a:p>
            </p:txBody>
          </p:sp>
        </p:grpSp>
      </p:grpSp>
      <p:grpSp>
        <p:nvGrpSpPr>
          <p:cNvPr id="125" name="그룹 124"/>
          <p:cNvGrpSpPr/>
          <p:nvPr/>
        </p:nvGrpSpPr>
        <p:grpSpPr>
          <a:xfrm rot="0">
            <a:off x="-2530" y="2438401"/>
            <a:ext cx="4876800" cy="1219200"/>
            <a:chOff x="-2530" y="2438401"/>
            <a:chExt cx="4876800" cy="1219200"/>
          </a:xfrm>
        </p:grpSpPr>
        <p:sp>
          <p:nvSpPr>
            <p:cNvPr id="126" name="직사각형 1"/>
            <p:cNvSpPr/>
            <p:nvPr/>
          </p:nvSpPr>
          <p:spPr>
            <a:xfrm>
              <a:off x="-2530" y="2438401"/>
              <a:ext cx="4876800" cy="1219200"/>
            </a:xfrm>
            <a:prstGeom prst="rect">
              <a:avLst/>
            </a:prstGeom>
            <a:solidFill>
              <a:srgbClr val="f7c424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5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비상등이 켜지면</a:t>
              </a:r>
              <a:endParaRPr xmlns:mc="http://schemas.openxmlformats.org/markup-compatibility/2006" xmlns:hp="http://schemas.haansoft.com/office/presentation/8.0" kumimoji="0" lang="ko-KR" altLang="en-US" sz="35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5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</a:rPr>
                <a:t>승객이 승하차합니다</a:t>
              </a:r>
              <a:endParaRPr xmlns:mc="http://schemas.openxmlformats.org/markup-compatibility/2006" xmlns:hp="http://schemas.haansoft.com/office/presentation/8.0" kumimoji="0" lang="en-US" altLang="ko-KR" sz="35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127" name="직사각형 26"/>
            <p:cNvSpPr/>
            <p:nvPr/>
          </p:nvSpPr>
          <p:spPr>
            <a:xfrm>
              <a:off x="35570" y="2476500"/>
              <a:ext cx="4800600" cy="1143000"/>
            </a:xfrm>
            <a:prstGeom prst="rect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표 126"/>
          <p:cNvGraphicFramePr/>
          <p:nvPr/>
        </p:nvGraphicFramePr>
        <p:xfrm>
          <a:off x="0" y="8534400"/>
          <a:ext cx="6099810" cy="1219200"/>
        </p:xfrm>
        <a:graphic>
          <a:graphicData uri="http://schemas.openxmlformats.org/drawingml/2006/table">
            <a:tbl>
              <a:tblPr firstRow="1" bandRow="1">
                <a:tableStyleId>{01A66EDD-3DAB-4C5B-A090-DC80EC1FD486}</a:tableStyleId>
              </a:tblPr>
              <a:tblGrid>
                <a:gridCol w="609600"/>
                <a:gridCol w="609600"/>
                <a:gridCol w="609600"/>
                <a:gridCol w="611505"/>
                <a:gridCol w="609600"/>
                <a:gridCol w="609600"/>
                <a:gridCol w="609600"/>
                <a:gridCol w="609600"/>
                <a:gridCol w="609600"/>
                <a:gridCol w="611505"/>
              </a:tblGrid>
              <a:tr h="1219200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0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1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2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3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4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5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6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7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8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9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8" name="표 127"/>
          <p:cNvGraphicFramePr/>
          <p:nvPr/>
        </p:nvGraphicFramePr>
        <p:xfrm>
          <a:off x="6099810" y="8534400"/>
          <a:ext cx="2438400" cy="1219200"/>
        </p:xfrm>
        <a:graphic>
          <a:graphicData uri="http://schemas.openxmlformats.org/drawingml/2006/table">
            <a:tbl>
              <a:tblPr firstRow="1" bandRow="1">
                <a:tableStyleId>{01A66EDD-3DAB-4C5B-A090-DC80EC1FD486}</a:tableStyleId>
              </a:tblPr>
              <a:tblGrid>
                <a:gridCol w="1219200"/>
                <a:gridCol w="1219200"/>
              </a:tblGrid>
              <a:tr h="1219200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4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WIN</a:t>
                      </a:r>
                      <a:endParaRPr lang="en-US" altLang="ko-KR" sz="4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  <a:p>
                      <a:pPr lvl="0" algn="ctr">
                        <a:defRPr/>
                      </a:pPr>
                      <a:r>
                        <a:rPr lang="en-US" altLang="ko-KR" sz="28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side</a:t>
                      </a:r>
                      <a:endParaRPr lang="en-US" altLang="ko-KR" sz="28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marL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      <a:solidFill>
                            <a:srgbClr val="000000"/>
                          </a:solidFill>
                          <a:latin typeface="조선굵은고딕"/>
                          <a:ea typeface="조선굵은고딕"/>
                        </a:rPr>
                        <a:t>AIS</a:t>
                      </a:r>
          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          <a:solidFill>
                          <a:srgbClr val="000000"/>
                        </a:solidFill>
                        <a:latin typeface="조선굵은고딕"/>
                        <a:ea typeface="조선굵은고딕"/>
                      </a:endParaRPr>
                    </a:p>
                    <a:p>
                      <a:pPr marL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        <a:solidFill>
                            <a:srgbClr val="000000"/>
                          </a:solidFill>
                          <a:latin typeface="조선굵은고딕"/>
                          <a:ea typeface="조선굵은고딕"/>
                        </a:rPr>
                        <a:t>side</a:t>
                      </a:r>
                      <a:endParaRPr xmlns:mc="http://schemas.openxmlformats.org/markup-compatibility/2006" xmlns:hp="http://schemas.haansoft.com/office/presentation/8.0" kumimoji="0" lang="en-US" altLang="ko-KR" sz="2800" b="0" i="0" u="none" strike="noStrike" kern="1200" cap="none" spc="0" normalizeH="0" baseline="0" mc:Ignorable="hp" hp:hslEmbossed="0">
                        <a:solidFill>
                          <a:srgbClr val="000000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140" name=""/>
          <p:cNvGrpSpPr/>
          <p:nvPr/>
        </p:nvGrpSpPr>
        <p:grpSpPr>
          <a:xfrm rot="0">
            <a:off x="-2530" y="-2530"/>
            <a:ext cx="4876800" cy="3657600"/>
            <a:chOff x="-2530" y="1216670"/>
            <a:chExt cx="4876800" cy="3657600"/>
          </a:xfrm>
        </p:grpSpPr>
        <p:sp>
          <p:nvSpPr>
            <p:cNvPr id="135" name="직사각형 134"/>
            <p:cNvSpPr/>
            <p:nvPr/>
          </p:nvSpPr>
          <p:spPr>
            <a:xfrm>
              <a:off x="-2530" y="2435870"/>
              <a:ext cx="4876800" cy="2438400"/>
            </a:xfrm>
            <a:prstGeom prst="rect">
              <a:avLst/>
            </a:prstGeom>
            <a:solidFill>
              <a:srgbClr val="f7c424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lIns="108013" tIns="108013" rIns="108013" bIns="108013" anchor="ctr" anchorCtr="0"/>
            <a:p>
              <a:pPr marL="0" lvl="0" indent="0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To maintain optimized service in transit, we </a:t>
              </a:r>
              <a:r>
                <a:rPr xmlns:mc="http://schemas.openxmlformats.org/markup-compatibility/2006" xmlns:hp="http://schemas.haansoft.com/office/presentation/8.0" kumimoji="0" lang="en-US" altLang="ko-KR" b="1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forbid </a:t>
              </a:r>
              <a:r>
  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bringing this in public service:</a:t>
              </a:r>
              <a:endPara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<a:solidFill>
                  <a:schemeClr val="dk1"/>
                </a:solidFill>
                <a:latin typeface="Arial"/>
                <a:ea typeface="조선굵은고딕"/>
                <a:cs typeface="Arial"/>
              </a:endParaRPr>
            </a:p>
            <a:p>
              <a:pPr marL="285600" lvl="0" indent="-285600">
                <a:buFont typeface="Arial"/>
                <a:buChar char="•"/>
                <a:defRPr/>
              </a:pPr>
              <a:r>
  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Food package which has no lid or coverage to close, and exposed</a:t>
              </a:r>
              <a:endPara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<a:solidFill>
                  <a:schemeClr val="dk1"/>
                </a:solidFill>
                <a:latin typeface="Arial"/>
                <a:ea typeface="조선굵은고딕"/>
                <a:cs typeface="Arial"/>
              </a:endParaRPr>
            </a:p>
            <a:p>
              <a:pPr marL="285600" lvl="0" indent="-285600">
                <a:buFont typeface="Arial"/>
                <a:buChar char="•"/>
                <a:defRPr/>
              </a:pPr>
              <a:r>
  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Drinks which is not in enclosed bottle or not able to close, </a:t>
              </a:r>
              <a:r>
                <a:rPr xmlns:mc="http://schemas.openxmlformats.org/markup-compatibility/2006" xmlns:hp="http://schemas.haansoft.com/office/presentation/8.0" kumimoji="0" lang="en-US" altLang="ko-KR" b="1" i="0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especially hot</a:t>
              </a:r>
              <a:endParaRPr xmlns:mc="http://schemas.openxmlformats.org/markup-compatibility/2006" xmlns:hp="http://schemas.haansoft.com/office/presentation/8.0" kumimoji="0" lang="en-US" altLang="ko-KR" b="1" i="0" u="none" strike="noStrike" kern="1200" cap="none" spc="0" normalizeH="0" baseline="0" mc:Ignorable="hp" hp:hslEmbossed="0">
                <a:solidFill>
                  <a:schemeClr val="dk1"/>
                </a:solidFill>
                <a:latin typeface="Arial"/>
                <a:ea typeface="조선굵은고딕"/>
                <a:cs typeface="Arial"/>
              </a:endParaRPr>
            </a:p>
            <a:p>
              <a:pPr marL="0" lvl="0" indent="0">
                <a:buFont typeface="Arial"/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  <a:solidFill>
                    <a:schemeClr val="dk1"/>
                  </a:solidFill>
                  <a:latin typeface="Arial"/>
                  <a:ea typeface="조선굵은고딕"/>
                  <a:cs typeface="Arial"/>
                </a:rPr>
                <a:t>We hope you obey these rules in here.</a:t>
              </a:r>
              <a:endPara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<a:solidFill>
                  <a:schemeClr val="dk1"/>
                </a:solidFill>
                <a:latin typeface="Arial"/>
                <a:ea typeface="조선굵은고딕"/>
                <a:cs typeface="Arial"/>
              </a:endParaRPr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-2530" y="1216670"/>
              <a:ext cx="4876800" cy="1219200"/>
            </a:xfrm>
            <a:prstGeom prst="rect">
              <a:avLst/>
            </a:prstGeom>
            <a:solidFill>
              <a:srgbClr val="f7c424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b" anchorCtr="0"/>
            <a:p>
              <a:pPr marL="0" lvl="0" indent="0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800" b="1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Arial"/>
                  <a:ea typeface="Noto Sans KR Medium"/>
                  <a:cs typeface="Arial"/>
                </a:rPr>
                <a:t>Prohibition of </a:t>
              </a:r>
              <a:br>
                <a:rPr xmlns:mc="http://schemas.openxmlformats.org/markup-compatibility/2006" xmlns:hp="http://schemas.haansoft.com/office/presentation/8.0" kumimoji="0" lang="en-US" altLang="ko-KR" sz="2800" b="1" i="0" u="none" strike="noStrike" kern="1200" cap="none" spc="0" normalizeH="0" baseline="0" mc:Ignorable="hp" hp:hslEmbossed="0">
                  <a:solidFill>
                    <a:srgbClr val="000000"/>
                  </a:solidFill>
                  <a:ea typeface="Noto Sans KR Medium"/>
                  <a:cs typeface="Arial"/>
                </a:rPr>
              </a:br>
              <a:r>
                <a:rPr xmlns:mc="http://schemas.openxmlformats.org/markup-compatibility/2006" xmlns:hp="http://schemas.haansoft.com/office/presentation/8.0" kumimoji="0" lang="en-US" altLang="ko-KR" sz="2800" b="1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Arial"/>
                  <a:ea typeface="Noto Sans KR Medium"/>
                  <a:cs typeface="Arial"/>
                </a:rPr>
                <a:t>food stuff in service</a:t>
              </a:r>
              <a:endParaRPr xmlns:mc="http://schemas.openxmlformats.org/markup-compatibility/2006" xmlns:hp="http://schemas.haansoft.com/office/presentation/8.0" kumimoji="0" lang="en-US" altLang="ko-KR" sz="2800" b="1" i="0" u="none" strike="noStrike" kern="1200" cap="none" spc="0" normalizeH="0" baseline="0" mc:Ignorable="hp" hp:hslEmbossed="0">
                <a:solidFill>
                  <a:srgbClr val="000000"/>
                </a:solidFill>
                <a:latin typeface="Arial"/>
                <a:ea typeface="Noto Sans KR Medium"/>
                <a:cs typeface="Arial"/>
              </a:endParaRPr>
            </a:p>
          </p:txBody>
        </p:sp>
        <p:cxnSp>
          <p:nvCxnSpPr>
            <p:cNvPr id="139" name="선 138"/>
            <p:cNvCxnSpPr/>
            <p:nvPr/>
          </p:nvCxnSpPr>
          <p:spPr>
            <a:xfrm>
              <a:off x="95250" y="2540645"/>
              <a:ext cx="4686300" cy="0"/>
            </a:xfrm>
            <a:prstGeom prst="line">
              <a:avLst/>
            </a:prstGeom>
            <a:ln w="38100">
              <a:solidFill>
                <a:schemeClr val="dk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"/>
          <p:cNvGrpSpPr/>
          <p:nvPr/>
        </p:nvGrpSpPr>
        <p:grpSpPr>
          <a:xfrm rot="0">
            <a:off x="-2530" y="3655070"/>
            <a:ext cx="4876800" cy="3660130"/>
            <a:chOff x="-2530" y="3655070"/>
            <a:chExt cx="4876800" cy="3660130"/>
          </a:xfrm>
        </p:grpSpPr>
        <p:sp>
          <p:nvSpPr>
            <p:cNvPr id="129" name="직사각형 128"/>
            <p:cNvSpPr/>
            <p:nvPr/>
          </p:nvSpPr>
          <p:spPr>
            <a:xfrm>
              <a:off x="-2530" y="4876800"/>
              <a:ext cx="4876800" cy="2438400"/>
            </a:xfrm>
            <a:prstGeom prst="rect">
              <a:avLst/>
            </a:prstGeom>
            <a:solidFill>
              <a:srgbClr val="3060ea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r>
                <a:rPr lang="en-US" altLang="ko-KR" sz="4800" b="1">
                  <a:solidFill>
                    <a:schemeClr val="lt1"/>
                  </a:solidFill>
                  <a:latin typeface="Arial"/>
                  <a:cs typeface="Arial"/>
                </a:rPr>
                <a:t>Fare Payment</a:t>
              </a:r>
              <a:endParaRPr lang="en-US" altLang="ko-KR" sz="4800" b="1">
                <a:solidFill>
                  <a:schemeClr val="lt1"/>
                </a:solidFill>
                <a:latin typeface="Arial"/>
                <a:cs typeface="Arial"/>
              </a:endParaRPr>
            </a:p>
            <a:p>
              <a:pPr lvl="0" algn="ctr">
                <a:defRPr/>
              </a:pPr>
              <a:r>
                <a:rPr lang="en-US" altLang="ko-KR" sz="2800" b="1">
                  <a:solidFill>
                    <a:schemeClr val="lt1"/>
                  </a:solidFill>
                  <a:latin typeface="Arial"/>
                  <a:cs typeface="Arial"/>
                </a:rPr>
                <a:t>Remember: The service comes from your Conscience.</a:t>
              </a:r>
              <a:endParaRPr lang="en-US" altLang="ko-KR" sz="2800" b="1">
                <a:solidFill>
                  <a:schemeClr val="lt1"/>
                </a:solidFill>
                <a:latin typeface="Arial"/>
                <a:cs typeface="Arial"/>
              </a:endParaRPr>
            </a:p>
          </p:txBody>
        </p:sp>
        <p:sp>
          <p:nvSpPr>
            <p:cNvPr id="130" name="액자 8"/>
            <p:cNvSpPr/>
            <p:nvPr/>
          </p:nvSpPr>
          <p:spPr>
            <a:xfrm>
              <a:off x="-2530" y="4876800"/>
              <a:ext cx="4876800" cy="2438399"/>
            </a:xfrm>
            <a:prstGeom prst="frame">
              <a:avLst>
                <a:gd name="adj1" fmla="val 2405"/>
              </a:avLst>
            </a:prstGeom>
            <a:solidFill>
              <a:schemeClr val="lt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sp>
          <p:nvSpPr>
            <p:cNvPr id="131" name="직사각형 130"/>
            <p:cNvSpPr/>
            <p:nvPr/>
          </p:nvSpPr>
          <p:spPr>
            <a:xfrm>
              <a:off x="-2530" y="3655070"/>
              <a:ext cx="2438400" cy="1219200"/>
            </a:xfrm>
            <a:prstGeom prst="rect">
              <a:avLst/>
            </a:prstGeom>
            <a:solidFill>
              <a:srgbClr val="3060ea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3000" b="1" i="0" u="none" strike="noStrike" kern="1200" cap="none" spc="0" normalizeH="0" baseline="0" mc:Ignorable="hp" hp:hslEmbossed="0">
                  <a:solidFill>
                    <a:schemeClr val="lt1"/>
                  </a:solidFill>
                  <a:latin typeface="Arial"/>
                  <a:cs typeface="Arial"/>
                </a:rPr>
                <a:t>Change</a:t>
              </a:r>
              <a:endParaRPr xmlns:mc="http://schemas.openxmlformats.org/markup-compatibility/2006" xmlns:hp="http://schemas.haansoft.com/office/presentation/8.0" kumimoji="0" lang="en-US" altLang="ko-KR" sz="3000" b="1" i="0" u="none" strike="noStrike" kern="1200" cap="none" spc="0" normalizeH="0" baseline="0" mc:Ignorable="hp" hp:hslEmbossed="0">
                <a:solidFill>
                  <a:schemeClr val="lt1"/>
                </a:solidFill>
                <a:latin typeface="Arial"/>
                <a:cs typeface="Arial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chemeClr val="lt1"/>
                  </a:solidFill>
                  <a:latin typeface="Arial"/>
                  <a:cs typeface="Arial"/>
                </a:rPr>
                <a:t>Do not forget</a:t>
              </a:r>
              <a:endPara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<a:solidFill>
                  <a:schemeClr val="lt1"/>
                </a:solidFill>
                <a:latin typeface="Arial"/>
                <a:cs typeface="Arial"/>
              </a:endParaRPr>
            </a:p>
          </p:txBody>
        </p:sp>
        <p:sp>
          <p:nvSpPr>
            <p:cNvPr id="132" name="직사각형 131"/>
            <p:cNvSpPr/>
            <p:nvPr/>
          </p:nvSpPr>
          <p:spPr>
            <a:xfrm>
              <a:off x="2435869" y="3655070"/>
              <a:ext cx="2438400" cy="1219200"/>
            </a:xfrm>
            <a:prstGeom prst="rect">
              <a:avLst/>
            </a:prstGeom>
            <a:solidFill>
              <a:srgbClr val="3060ea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3000" b="1" i="0" u="none" strike="noStrike" kern="1200" cap="none" spc="0" normalizeH="0" baseline="0" mc:Ignorable="hp" hp:hslEmbossed="0">
                  <a:solidFill>
                    <a:schemeClr val="lt1"/>
                  </a:solidFill>
                  <a:latin typeface="Arial"/>
                  <a:cs typeface="Arial"/>
                </a:rPr>
                <a:t>Fare Fee/</a:t>
              </a:r>
              <a:endParaRPr xmlns:mc="http://schemas.openxmlformats.org/markup-compatibility/2006" xmlns:hp="http://schemas.haansoft.com/office/presentation/8.0" kumimoji="0" lang="en-US" altLang="ko-KR" sz="3000" b="1" i="0" u="none" strike="noStrike" kern="1200" cap="none" spc="0" normalizeH="0" baseline="0" mc:Ignorable="hp" hp:hslEmbossed="0">
                <a:solidFill>
                  <a:schemeClr val="lt1"/>
                </a:solidFill>
                <a:latin typeface="Arial"/>
                <a:cs typeface="Arial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chemeClr val="lt1"/>
                  </a:solidFill>
                  <a:latin typeface="Arial"/>
                  <a:cs typeface="Arial"/>
                </a:rPr>
                <a:t>Prepaid Ticket</a:t>
              </a:r>
              <a:endPara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<a:solidFill>
                  <a:schemeClr val="lt1"/>
                </a:solidFill>
                <a:latin typeface="Arial"/>
                <a:cs typeface="Arial"/>
              </a:endParaRPr>
            </a:p>
          </p:txBody>
        </p:sp>
        <p:sp>
          <p:nvSpPr>
            <p:cNvPr id="141" name="액자 8"/>
            <p:cNvSpPr/>
            <p:nvPr/>
          </p:nvSpPr>
          <p:spPr>
            <a:xfrm>
              <a:off x="-2530" y="3655070"/>
              <a:ext cx="2438400" cy="1221730"/>
            </a:xfrm>
            <a:prstGeom prst="frame">
              <a:avLst>
                <a:gd name="adj1" fmla="val 5379"/>
              </a:avLst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sp>
          <p:nvSpPr>
            <p:cNvPr id="142" name="액자 8"/>
            <p:cNvSpPr/>
            <p:nvPr/>
          </p:nvSpPr>
          <p:spPr>
            <a:xfrm>
              <a:off x="2435870" y="3655070"/>
              <a:ext cx="2438400" cy="1221730"/>
            </a:xfrm>
            <a:prstGeom prst="frame">
              <a:avLst>
                <a:gd name="adj1" fmla="val 5379"/>
              </a:avLst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146" name=""/>
          <p:cNvGrpSpPr/>
          <p:nvPr/>
        </p:nvGrpSpPr>
        <p:grpSpPr>
          <a:xfrm rot="0">
            <a:off x="-2530" y="7315199"/>
            <a:ext cx="4876800" cy="1219200"/>
            <a:chOff x="-2530" y="3652540"/>
            <a:chExt cx="4876800" cy="1221730"/>
          </a:xfrm>
        </p:grpSpPr>
        <p:sp>
          <p:nvSpPr>
            <p:cNvPr id="143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chemeClr val="dk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  <a:solidFill>
                    <a:srgbClr val="f7c424"/>
                  </a:solidFill>
                  <a:latin typeface="Bahnschrift SemiCondensed"/>
                  <a:ea typeface="Noto Sans KR Medium"/>
                  <a:cs typeface="Arial"/>
                </a:rPr>
                <a:t>SECURE CAM</a:t>
              </a:r>
              <a:endPara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<a:solidFill>
                  <a:srgbClr val="f7c424"/>
                </a:solidFill>
                <a:latin typeface="Bahnschrift SemiCondensed"/>
                <a:ea typeface="Noto Sans KR Medium"/>
                <a:cs typeface="Arial"/>
              </a:endParaRPr>
            </a:p>
          </p:txBody>
        </p:sp>
        <p:sp>
          <p:nvSpPr>
            <p:cNvPr id="145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rgbClr val="f7c424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170" name="그룹 169"/>
          <p:cNvGrpSpPr/>
          <p:nvPr/>
        </p:nvGrpSpPr>
        <p:grpSpPr>
          <a:xfrm rot="0">
            <a:off x="4874270" y="7315199"/>
            <a:ext cx="4876800" cy="1219200"/>
            <a:chOff x="-2530" y="3652540"/>
            <a:chExt cx="4876800" cy="1221730"/>
          </a:xfrm>
        </p:grpSpPr>
        <p:sp>
          <p:nvSpPr>
            <p:cNvPr id="171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rgbClr val="00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  <a:solidFill>
                    <a:schemeClr val="lt1"/>
                  </a:solidFill>
                  <a:latin typeface="Bahnschrift SemiCondensed"/>
                  <a:ea typeface="Noto Sans KR Medium"/>
                  <a:cs typeface="Arial"/>
                </a:rPr>
                <a:t>AUTO DOOR</a:t>
              </a:r>
              <a:endPara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<a:solidFill>
                  <a:schemeClr val="lt1"/>
                </a:solidFill>
                <a:latin typeface="Bahnschrift SemiCondensed"/>
                <a:ea typeface="Noto Sans KR Medium"/>
                <a:cs typeface="Arial"/>
              </a:endParaRPr>
            </a:p>
          </p:txBody>
        </p:sp>
        <p:sp>
          <p:nvSpPr>
            <p:cNvPr id="172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chemeClr val="lt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178" name="그룹 177"/>
          <p:cNvGrpSpPr/>
          <p:nvPr/>
        </p:nvGrpSpPr>
        <p:grpSpPr>
          <a:xfrm rot="0">
            <a:off x="4874270" y="6095999"/>
            <a:ext cx="4876800" cy="1219200"/>
            <a:chOff x="-2530" y="3652540"/>
            <a:chExt cx="4876800" cy="1221730"/>
          </a:xfrm>
        </p:grpSpPr>
        <p:sp>
          <p:nvSpPr>
            <p:cNvPr id="179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chemeClr val="lt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  <a:solidFill>
                    <a:schemeClr val="dk1"/>
                  </a:solidFill>
                  <a:latin typeface="Bahnschrift SemiCondensed"/>
                  <a:ea typeface="Noto Sans KR Medium"/>
                  <a:cs typeface="Arial"/>
                </a:rPr>
                <a:t>RESERVED</a:t>
              </a:r>
              <a:endPara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<a:solidFill>
                  <a:schemeClr val="dk1"/>
                </a:solidFill>
                <a:latin typeface="Bahnschrift SemiCondensed"/>
                <a:ea typeface="Noto Sans KR Medium"/>
                <a:cs typeface="Arial"/>
              </a:endParaRPr>
            </a:p>
          </p:txBody>
        </p:sp>
        <p:sp>
          <p:nvSpPr>
            <p:cNvPr id="180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chemeClr val="dk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181" name="그룹 180"/>
          <p:cNvGrpSpPr/>
          <p:nvPr/>
        </p:nvGrpSpPr>
        <p:grpSpPr>
          <a:xfrm rot="0">
            <a:off x="4874270" y="4874270"/>
            <a:ext cx="4876800" cy="1219200"/>
            <a:chOff x="-2530" y="3652540"/>
            <a:chExt cx="4876800" cy="1221730"/>
          </a:xfrm>
        </p:grpSpPr>
        <p:sp>
          <p:nvSpPr>
            <p:cNvPr id="182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chemeClr val="lt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  <a:solidFill>
                    <a:schemeClr val="dk1"/>
                  </a:solidFill>
                  <a:latin typeface="Bahnschrift SemiCondensed"/>
                  <a:ea typeface="Noto Sans KR Medium"/>
                  <a:cs typeface="Arial"/>
                </a:rPr>
                <a:t>SEDANTARY</a:t>
              </a:r>
              <a:endParaRPr xmlns:mc="http://schemas.openxmlformats.org/markup-compatibility/2006" xmlns:hp="http://schemas.haansoft.com/office/presentation/8.0" kumimoji="0" lang="en-US" altLang="ko-KR" sz="7000" b="1" i="0" u="none" strike="noStrike" kern="1200" cap="none" spc="0" normalizeH="0" baseline="0" mc:Ignorable="hp" hp:hslEmbossed="0">
                <a:solidFill>
                  <a:schemeClr val="dk1"/>
                </a:solidFill>
                <a:latin typeface="Bahnschrift SemiCondensed"/>
                <a:ea typeface="Noto Sans KR Medium"/>
                <a:cs typeface="Arial"/>
              </a:endParaRPr>
            </a:p>
          </p:txBody>
        </p:sp>
        <p:sp>
          <p:nvSpPr>
            <p:cNvPr id="183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chemeClr val="dk1">
                <a:alpha val="100000"/>
              </a:scheme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sp>
        <p:nvSpPr>
          <p:cNvPr id="192" name="직사각형 26"/>
          <p:cNvSpPr/>
          <p:nvPr/>
        </p:nvSpPr>
        <p:spPr>
          <a:xfrm>
            <a:off x="8572500" y="8572500"/>
            <a:ext cx="1143000" cy="1143000"/>
          </a:xfrm>
          <a:prstGeom prst="rect">
            <a:avLst/>
          </a:prstGeom>
          <a:noFill/>
          <a:ln w="38100" cap="flat" cmpd="sng" algn="ctr">
            <a:solidFill>
              <a:srgbClr val="000000">
                <a:alpha val="100000"/>
              </a:srgbClr>
            </a:solidFill>
            <a:prstDash val="solid"/>
            <a:round/>
            <a:headEnd w="med" len="med"/>
            <a:tailEnd w="med" len="med"/>
          </a:ln>
        </p:spPr>
        <p:txBody>
          <a:bodyPr anchor="ctr"/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<a:solidFill>
                <a:srgbClr val="000000"/>
              </a:solidFill>
              <a:latin typeface="조선굵은고딕"/>
              <a:ea typeface="조선굵은고딕"/>
            </a:endParaRPr>
          </a:p>
        </p:txBody>
      </p:sp>
      <p:grpSp>
        <p:nvGrpSpPr>
          <p:cNvPr id="221" name="그룹 220"/>
          <p:cNvGrpSpPr/>
          <p:nvPr/>
        </p:nvGrpSpPr>
        <p:grpSpPr>
          <a:xfrm rot="0">
            <a:off x="3605530" y="23981"/>
            <a:ext cx="1080134" cy="1166177"/>
            <a:chOff x="3605530" y="23981"/>
            <a:chExt cx="1080134" cy="1166177"/>
          </a:xfrm>
        </p:grpSpPr>
        <p:grpSp>
          <p:nvGrpSpPr>
            <p:cNvPr id="222" name="그룹 244"/>
            <p:cNvGrpSpPr>
              <a:grpSpLocks noChangeAspect="1"/>
            </p:cNvGrpSpPr>
            <p:nvPr/>
          </p:nvGrpSpPr>
          <p:grpSpPr>
            <a:xfrm rot="0">
              <a:off x="3605530" y="299540"/>
              <a:ext cx="1080135" cy="615059"/>
              <a:chOff x="5301308" y="3203990"/>
              <a:chExt cx="1584324" cy="902159"/>
            </a:xfrm>
          </p:grpSpPr>
          <p:sp>
            <p:nvSpPr>
              <p:cNvPr id="223" name="양쪽 모서리가 둥근 사각형 211"/>
              <p:cNvSpPr/>
              <p:nvPr/>
            </p:nvSpPr>
            <p:spPr>
              <a:xfrm>
                <a:off x="5301308" y="3203990"/>
                <a:ext cx="892427" cy="2857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  <p:cxnSp>
            <p:nvCxnSpPr>
              <p:cNvPr id="224" name="선 212"/>
              <p:cNvCxnSpPr/>
              <p:nvPr/>
            </p:nvCxnSpPr>
            <p:spPr>
              <a:xfrm>
                <a:off x="5337382" y="3599960"/>
                <a:ext cx="820278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</a:ln>
            </p:spPr>
          </p:cxnSp>
          <p:cxnSp>
            <p:nvCxnSpPr>
              <p:cNvPr id="225" name="선 213"/>
              <p:cNvCxnSpPr/>
              <p:nvPr/>
            </p:nvCxnSpPr>
            <p:spPr>
              <a:xfrm>
                <a:off x="5337382" y="3710180"/>
                <a:ext cx="820278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</a:ln>
            </p:spPr>
          </p:cxnSp>
          <p:sp>
            <p:nvSpPr>
              <p:cNvPr id="226" name="양쪽 모서리가 둥근 사각형 214"/>
              <p:cNvSpPr/>
              <p:nvPr/>
            </p:nvSpPr>
            <p:spPr>
              <a:xfrm rot="10800000">
                <a:off x="5301308" y="3820399"/>
                <a:ext cx="892427" cy="2857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  <p:sp>
            <p:nvSpPr>
              <p:cNvPr id="227" name="양쪽 모서리가 둥근 사각형 215"/>
              <p:cNvSpPr/>
              <p:nvPr/>
            </p:nvSpPr>
            <p:spPr>
              <a:xfrm rot="10800000">
                <a:off x="6337153" y="3420349"/>
                <a:ext cx="548479" cy="685800"/>
              </a:xfrm>
              <a:prstGeom prst="round2SameRect">
                <a:avLst>
                  <a:gd name="adj1" fmla="val 26562"/>
                  <a:gd name="adj2" fmla="val 0"/>
                </a:avLst>
              </a:prstGeom>
              <a:noFill/>
              <a:ln w="38100" cap="flat" cmpd="sng" algn="ctr">
                <a:solidFill>
                  <a:srgbClr val="000000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sp>
          <p:nvSpPr>
            <p:cNvPr id="228" name="직사각형 250"/>
            <p:cNvSpPr/>
            <p:nvPr/>
          </p:nvSpPr>
          <p:spPr>
            <a:xfrm rot="2700000">
              <a:off x="3562508" y="544835"/>
              <a:ext cx="1166177" cy="124469"/>
            </a:xfrm>
            <a:prstGeom prst="rect">
              <a:avLst/>
            </a:prstGeom>
            <a:solidFill>
              <a:srgbClr val="f7c424">
                <a:alpha val="100000"/>
              </a:srgbClr>
            </a:solidFill>
            <a:ln w="571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cxnSp>
          <p:nvCxnSpPr>
            <p:cNvPr id="229" name="선 251"/>
            <p:cNvCxnSpPr>
              <a:stCxn id="228" idx="1"/>
              <a:endCxn id="228" idx="3"/>
            </p:cNvCxnSpPr>
            <p:nvPr/>
          </p:nvCxnSpPr>
          <p:spPr>
            <a:xfrm>
              <a:off x="3733291" y="194764"/>
              <a:ext cx="824612" cy="824612"/>
            </a:xfrm>
            <a:prstGeom prst="line">
              <a:avLst/>
            </a:prstGeom>
            <a:noFill/>
            <a:ln w="38100" cap="flat" cmpd="sng" algn="ctr">
              <a:solidFill>
                <a:srgbClr val="000000">
                  <a:alpha val="100000"/>
                </a:srgbClr>
              </a:solidFill>
              <a:prstDash val="solid"/>
            </a:ln>
          </p:spPr>
        </p:cxnSp>
      </p:grpSp>
      <p:grpSp>
        <p:nvGrpSpPr>
          <p:cNvPr id="248" name=""/>
          <p:cNvGrpSpPr/>
          <p:nvPr/>
        </p:nvGrpSpPr>
        <p:grpSpPr>
          <a:xfrm rot="0">
            <a:off x="4874270" y="0"/>
            <a:ext cx="4879330" cy="4874270"/>
            <a:chOff x="4874270" y="0"/>
            <a:chExt cx="4879330" cy="4874270"/>
          </a:xfrm>
        </p:grpSpPr>
        <p:grpSp>
          <p:nvGrpSpPr>
            <p:cNvPr id="232" name="그룹 231"/>
            <p:cNvGrpSpPr/>
            <p:nvPr/>
          </p:nvGrpSpPr>
          <p:grpSpPr>
            <a:xfrm rot="0">
              <a:off x="4874270" y="2435870"/>
              <a:ext cx="2438400" cy="2438400"/>
              <a:chOff x="4874270" y="0"/>
              <a:chExt cx="2438400" cy="2438400"/>
            </a:xfrm>
          </p:grpSpPr>
          <p:sp>
            <p:nvSpPr>
              <p:cNvPr id="233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34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grpSp>
          <p:nvGrpSpPr>
            <p:cNvPr id="235" name="그룹 234"/>
            <p:cNvGrpSpPr/>
            <p:nvPr/>
          </p:nvGrpSpPr>
          <p:grpSpPr>
            <a:xfrm rot="0">
              <a:off x="7315200" y="2435870"/>
              <a:ext cx="2438400" cy="2438400"/>
              <a:chOff x="4874270" y="0"/>
              <a:chExt cx="2438400" cy="2438400"/>
            </a:xfrm>
          </p:grpSpPr>
          <p:sp>
            <p:nvSpPr>
              <p:cNvPr id="236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37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grpSp>
          <p:nvGrpSpPr>
            <p:cNvPr id="238" name="그룹 237"/>
            <p:cNvGrpSpPr/>
            <p:nvPr/>
          </p:nvGrpSpPr>
          <p:grpSpPr>
            <a:xfrm rot="0">
              <a:off x="7315200" y="0"/>
              <a:ext cx="2438400" cy="2438400"/>
              <a:chOff x="4874270" y="0"/>
              <a:chExt cx="2438400" cy="2438400"/>
            </a:xfrm>
          </p:grpSpPr>
          <p:sp>
            <p:nvSpPr>
              <p:cNvPr id="239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40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grpSp>
          <p:nvGrpSpPr>
            <p:cNvPr id="231" name=""/>
            <p:cNvGrpSpPr/>
            <p:nvPr/>
          </p:nvGrpSpPr>
          <p:grpSpPr>
            <a:xfrm rot="0">
              <a:off x="4874270" y="0"/>
              <a:ext cx="2438400" cy="2438400"/>
              <a:chOff x="4874270" y="0"/>
              <a:chExt cx="2438400" cy="2438400"/>
            </a:xfrm>
          </p:grpSpPr>
          <p:sp>
            <p:nvSpPr>
              <p:cNvPr id="147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30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/>
              </a:solidFill>
              <a:ln w="571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8" name="직사각형 147"/>
            <p:cNvSpPr/>
            <p:nvPr/>
          </p:nvSpPr>
          <p:spPr>
            <a:xfrm>
              <a:off x="4874270" y="1676399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chemeClr val="lt1"/>
                  </a:solidFill>
                  <a:latin typeface="Arial"/>
                  <a:ea typeface="Noto Sans KR Medium"/>
                  <a:cs typeface="Arial"/>
                </a:rPr>
                <a:t>Card service</a:t>
              </a:r>
              <a:endPara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<a:solidFill>
                  <a:schemeClr val="lt1"/>
                </a:solidFill>
                <a:latin typeface="Arial"/>
                <a:ea typeface="Noto Sans KR Medium"/>
                <a:cs typeface="Arial"/>
              </a:endParaRPr>
            </a:p>
          </p:txBody>
        </p:sp>
        <p:sp>
          <p:nvSpPr>
            <p:cNvPr id="149" name="직사각형 148"/>
            <p:cNvSpPr>
              <a:spLocks noChangeAspect="1"/>
            </p:cNvSpPr>
            <p:nvPr/>
          </p:nvSpPr>
          <p:spPr>
            <a:xfrm>
              <a:off x="5214139" y="455536"/>
              <a:ext cx="1758661" cy="1092336"/>
            </a:xfrm>
            <a:prstGeom prst="rect">
              <a:avLst/>
            </a:prstGeom>
            <a:noFill/>
            <a:ln w="57150" cap="flat" cmpd="sng" algn="ctr">
              <a:solidFill>
                <a:srgbClr val="ffffff"/>
              </a:solidFill>
              <a:prstDash val="solid"/>
              <a:round/>
              <a:headEnd w="med" len="med"/>
              <a:tailEnd w="med" len="med"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endParaRPr lang="en-US" altLang="ko-KR">
                <a:latin typeface="Noto Sans KR Medium"/>
                <a:ea typeface="Noto Sans KR Medium"/>
              </a:endParaRPr>
            </a:p>
          </p:txBody>
        </p:sp>
        <p:sp>
          <p:nvSpPr>
            <p:cNvPr id="150" name="직사각형 149"/>
            <p:cNvSpPr>
              <a:spLocks noChangeAspect="1"/>
            </p:cNvSpPr>
            <p:nvPr/>
          </p:nvSpPr>
          <p:spPr>
            <a:xfrm>
              <a:off x="6319039" y="664219"/>
              <a:ext cx="503959" cy="313018"/>
            </a:xfrm>
            <a:prstGeom prst="rect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Noto Sans KR Medium"/>
                <a:ea typeface="Noto Sans KR Medium"/>
              </a:endParaRPr>
            </a:p>
          </p:txBody>
        </p:sp>
        <p:cxnSp>
          <p:nvCxnSpPr>
            <p:cNvPr id="152" name="선 151"/>
            <p:cNvCxnSpPr/>
            <p:nvPr/>
          </p:nvCxnSpPr>
          <p:spPr>
            <a:xfrm>
              <a:off x="5335731" y="1357745"/>
              <a:ext cx="859412" cy="0"/>
            </a:xfrm>
            <a:prstGeom prst="line">
              <a:avLst/>
            </a:prstGeom>
            <a:ln w="57150">
              <a:solidFill>
                <a:schemeClr val="l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선 152"/>
            <p:cNvCxnSpPr/>
            <p:nvPr/>
          </p:nvCxnSpPr>
          <p:spPr>
            <a:xfrm>
              <a:off x="5335731" y="1219200"/>
              <a:ext cx="859412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sp>
          <p:nvSpPr>
            <p:cNvPr id="157" name="직사각형 147"/>
            <p:cNvSpPr/>
            <p:nvPr/>
          </p:nvSpPr>
          <p:spPr>
            <a:xfrm>
              <a:off x="7315200" y="1676399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Arial"/>
                  <a:ea typeface="Noto Sans KR Medium"/>
                  <a:cs typeface="Arial"/>
                </a:rPr>
                <a:t>Under Survil.</a:t>
              </a:r>
              <a:endPara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Arial"/>
                <a:ea typeface="Noto Sans KR Medium"/>
                <a:cs typeface="Arial"/>
              </a:endParaRPr>
            </a:p>
          </p:txBody>
        </p:sp>
        <p:sp>
          <p:nvSpPr>
            <p:cNvPr id="203" name="직사각형 147"/>
            <p:cNvSpPr/>
            <p:nvPr/>
          </p:nvSpPr>
          <p:spPr>
            <a:xfrm>
              <a:off x="7315200" y="4112270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Arial"/>
                  <a:ea typeface="Noto Sans KR Medium"/>
                  <a:cs typeface="Arial"/>
                </a:rPr>
                <a:t>No Violence</a:t>
              </a:r>
              <a:endPara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Arial"/>
                <a:ea typeface="Noto Sans KR Medium"/>
                <a:cs typeface="Arial"/>
              </a:endParaRPr>
            </a:p>
          </p:txBody>
        </p:sp>
        <p:grpSp>
          <p:nvGrpSpPr>
            <p:cNvPr id="211" name=""/>
            <p:cNvGrpSpPr/>
            <p:nvPr/>
          </p:nvGrpSpPr>
          <p:grpSpPr>
            <a:xfrm rot="0">
              <a:off x="7880985" y="2762436"/>
              <a:ext cx="1314449" cy="2111834"/>
              <a:chOff x="7877175" y="2514786"/>
              <a:chExt cx="1314449" cy="2111834"/>
            </a:xfrm>
          </p:grpSpPr>
          <p:sp>
            <p:nvSpPr>
              <p:cNvPr id="206" name="원호 165"/>
              <p:cNvSpPr>
                <a:spLocks noChangeAspect="1"/>
              </p:cNvSpPr>
              <p:nvPr/>
            </p:nvSpPr>
            <p:spPr>
              <a:xfrm>
                <a:off x="8052435" y="3655070"/>
                <a:ext cx="971550" cy="971550"/>
              </a:xfrm>
              <a:prstGeom prst="arc">
                <a:avLst>
                  <a:gd name="adj1" fmla="val 12845823"/>
                  <a:gd name="adj2" fmla="val 19540664"/>
                </a:avLst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07" name="타원 167"/>
              <p:cNvSpPr/>
              <p:nvPr/>
            </p:nvSpPr>
            <p:spPr>
              <a:xfrm>
                <a:off x="8334375" y="2702936"/>
                <a:ext cx="400050" cy="400050"/>
              </a:xfrm>
              <a:prstGeom prst="ellipse">
                <a:avLst/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09" name="오각형 208"/>
              <p:cNvSpPr/>
              <p:nvPr/>
            </p:nvSpPr>
            <p:spPr>
              <a:xfrm rot="16200000">
                <a:off x="8332788" y="3100795"/>
                <a:ext cx="403222" cy="612696"/>
              </a:xfrm>
              <a:custGeom>
                <a:avLst/>
                <a:gdLst>
                  <a:gd name="connsiteX0" fmla="*/ -4762 w 450848"/>
                  <a:gd name="connsiteY0" fmla="*/ 0 h 612696"/>
                  <a:gd name="connsiteX1" fmla="*/ 308133 w 450848"/>
                  <a:gd name="connsiteY1" fmla="*/ 0 h 612696"/>
                  <a:gd name="connsiteX2" fmla="*/ 450359 w 450848"/>
                  <a:gd name="connsiteY2" fmla="*/ 306348 h 612696"/>
                  <a:gd name="connsiteX3" fmla="*/ 308133 w 450848"/>
                  <a:gd name="connsiteY3" fmla="*/ 612696 h 612696"/>
                  <a:gd name="connsiteX4" fmla="*/ -4762 w 450848"/>
                  <a:gd name="connsiteY4" fmla="*/ 612696 h 61269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848" h="612696">
                    <a:moveTo>
                      <a:pt x="-4762" y="0"/>
                    </a:moveTo>
                    <a:lnTo>
                      <a:pt x="308133" y="0"/>
                    </a:lnTo>
                    <a:lnTo>
                      <a:pt x="450359" y="306348"/>
                    </a:lnTo>
                    <a:lnTo>
                      <a:pt x="308133" y="612696"/>
                    </a:lnTo>
                    <a:lnTo>
                      <a:pt x="-4762" y="612696"/>
                    </a:lnTo>
                  </a:path>
                </a:pathLst>
              </a:custGeom>
              <a:ln w="57150"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직사각형 209"/>
              <p:cNvSpPr/>
              <p:nvPr/>
            </p:nvSpPr>
            <p:spPr>
              <a:xfrm>
                <a:off x="7877175" y="2514786"/>
                <a:ext cx="1314449" cy="1381491"/>
              </a:xfrm>
              <a:custGeom>
                <a:avLst/>
                <a:gdLst>
                  <a:gd name="connsiteX0" fmla="*/ 0 w 1314450"/>
                  <a:gd name="connsiteY0" fmla="*/ 1386254 h 1381492"/>
                  <a:gd name="connsiteX1" fmla="*/ 0 w 1314450"/>
                  <a:gd name="connsiteY1" fmla="*/ 0 h 1381492"/>
                  <a:gd name="connsiteX2" fmla="*/ 1314450 w 1314450"/>
                  <a:gd name="connsiteY2" fmla="*/ 0 h 1381492"/>
                  <a:gd name="connsiteX3" fmla="*/ 1314450 w 1314450"/>
                  <a:gd name="connsiteY3" fmla="*/ 1386254 h 138149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4450" h="1381492">
                    <a:moveTo>
                      <a:pt x="0" y="1386254"/>
                    </a:moveTo>
                    <a:lnTo>
                      <a:pt x="0" y="0"/>
                    </a:lnTo>
                    <a:lnTo>
                      <a:pt x="1314450" y="0"/>
                    </a:lnTo>
                    <a:lnTo>
                      <a:pt x="1314450" y="1386254"/>
                    </a:lnTo>
                  </a:path>
                </a:pathLst>
              </a:custGeom>
              <a:ln w="57150"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6" name="직사각형 147"/>
            <p:cNvSpPr/>
            <p:nvPr/>
          </p:nvSpPr>
          <p:spPr>
            <a:xfrm>
              <a:off x="4874270" y="4112270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Arial"/>
                  <a:ea typeface="Noto Sans KR Medium"/>
                  <a:cs typeface="Arial"/>
                </a:rPr>
                <a:t>No Food</a:t>
              </a:r>
              <a:endPara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Arial"/>
                <a:ea typeface="Noto Sans KR Medium"/>
                <a:cs typeface="Arial"/>
              </a:endParaRPr>
            </a:p>
          </p:txBody>
        </p:sp>
        <p:sp>
          <p:nvSpPr>
            <p:cNvPr id="212" name="양쪽 모서리가 둥근 사각형 211"/>
            <p:cNvSpPr/>
            <p:nvPr/>
          </p:nvSpPr>
          <p:spPr>
            <a:xfrm>
              <a:off x="5301308" y="3203990"/>
              <a:ext cx="892427" cy="285750"/>
            </a:xfrm>
            <a:prstGeom prst="round2SameRect">
              <a:avLst>
                <a:gd name="adj1" fmla="val 50000"/>
                <a:gd name="adj2" fmla="val 0"/>
              </a:avLst>
            </a:prstGeom>
            <a:ln w="57150">
              <a:solidFill>
                <a:schemeClr val="l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p>
              <a:pPr lvl="0" algn="ctr">
                <a:defRPr/>
              </a:pPr>
              <a:endParaRPr lang="en-US" altLang="ko-KR">
                <a:solidFill>
                  <a:schemeClr val="tx1"/>
                </a:solidFill>
              </a:endParaRPr>
            </a:p>
          </p:txBody>
        </p:sp>
        <p:cxnSp>
          <p:nvCxnSpPr>
            <p:cNvPr id="213" name="선 212"/>
            <p:cNvCxnSpPr/>
            <p:nvPr/>
          </p:nvCxnSpPr>
          <p:spPr>
            <a:xfrm>
              <a:off x="5337382" y="3599960"/>
              <a:ext cx="820278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cxnSp>
          <p:nvCxnSpPr>
            <p:cNvPr id="214" name="선 213"/>
            <p:cNvCxnSpPr/>
            <p:nvPr/>
          </p:nvCxnSpPr>
          <p:spPr>
            <a:xfrm>
              <a:off x="5337382" y="3710180"/>
              <a:ext cx="820278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sp>
          <p:nvSpPr>
            <p:cNvPr id="215" name="양쪽 모서리가 둥근 사각형 214"/>
            <p:cNvSpPr/>
            <p:nvPr/>
          </p:nvSpPr>
          <p:spPr>
            <a:xfrm rot="10800000">
              <a:off x="5301308" y="3820399"/>
              <a:ext cx="892427" cy="285750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sp>
          <p:nvSpPr>
            <p:cNvPr id="216" name="양쪽 모서리가 둥근 사각형 215"/>
            <p:cNvSpPr/>
            <p:nvPr/>
          </p:nvSpPr>
          <p:spPr>
            <a:xfrm rot="10800000">
              <a:off x="6337153" y="3420349"/>
              <a:ext cx="548479" cy="685800"/>
            </a:xfrm>
            <a:prstGeom prst="round2SameRect">
              <a:avLst>
                <a:gd name="adj1" fmla="val 26562"/>
                <a:gd name="adj2" fmla="val 0"/>
              </a:avLst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grpSp>
          <p:nvGrpSpPr>
            <p:cNvPr id="247" name=""/>
            <p:cNvGrpSpPr/>
            <p:nvPr/>
          </p:nvGrpSpPr>
          <p:grpSpPr>
            <a:xfrm rot="0">
              <a:off x="7788853" y="516739"/>
              <a:ext cx="1491094" cy="969929"/>
              <a:chOff x="7684376" y="607069"/>
              <a:chExt cx="1491094" cy="969929"/>
            </a:xfrm>
          </p:grpSpPr>
          <p:sp>
            <p:nvSpPr>
              <p:cNvPr id="241" name="직사각형 240"/>
              <p:cNvSpPr>
                <a:spLocks noChangeAspect="1"/>
              </p:cNvSpPr>
              <p:nvPr/>
            </p:nvSpPr>
            <p:spPr>
              <a:xfrm>
                <a:off x="7684376" y="803317"/>
                <a:ext cx="1282410" cy="773682"/>
              </a:xfrm>
              <a:prstGeom prst="rect">
                <a:avLst/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Noto Sans KR Medium"/>
                  <a:ea typeface="Noto Sans KR Medium"/>
                </a:endParaRPr>
              </a:p>
            </p:txBody>
          </p:sp>
          <p:sp>
            <p:nvSpPr>
              <p:cNvPr id="242" name="사다리꼴 241"/>
              <p:cNvSpPr/>
              <p:nvPr/>
            </p:nvSpPr>
            <p:spPr>
              <a:xfrm rot="16200000">
                <a:off x="8778051" y="1085816"/>
                <a:ext cx="586154" cy="208684"/>
              </a:xfrm>
              <a:prstGeom prst="trapezoid">
                <a:avLst>
                  <a:gd name="adj" fmla="val 25000"/>
                </a:avLst>
              </a:prstGeom>
              <a:ln w="57150"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양쪽 모서리가 둥근 사각형 242"/>
              <p:cNvSpPr/>
              <p:nvPr/>
            </p:nvSpPr>
            <p:spPr>
              <a:xfrm>
                <a:off x="7880985" y="607069"/>
                <a:ext cx="904728" cy="196247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ln w="57150"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p>
                <a:pPr lvl="0" algn="ctr">
                  <a:defRPr/>
                </a:pPr>
                <a:endParaRPr lang="en-US" altLang="ko-KR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6" name=""/>
              <p:cNvGrpSpPr/>
              <p:nvPr/>
            </p:nvGrpSpPr>
            <p:grpSpPr>
              <a:xfrm rot="0">
                <a:off x="7873217" y="933154"/>
                <a:ext cx="661183" cy="514006"/>
                <a:chOff x="10092251" y="705193"/>
                <a:chExt cx="904728" cy="514006"/>
              </a:xfrm>
            </p:grpSpPr>
            <p:sp>
              <p:nvSpPr>
                <p:cNvPr id="244" name="양쪽 모서리가 둥근 사각형 243"/>
                <p:cNvSpPr/>
                <p:nvPr/>
              </p:nvSpPr>
              <p:spPr>
                <a:xfrm>
                  <a:off x="10092251" y="705193"/>
                  <a:ext cx="904728" cy="196247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noFill/>
                <a:ln w="57150" cap="flat" cmpd="sng" algn="ctr">
                  <a:solidFill>
                    <a:srgbClr val="ffffff">
                      <a:alpha val="100000"/>
                    </a:srgbClr>
                  </a:solidFill>
                  <a:prstDash val="solid"/>
                </a:ln>
              </p:spPr>
              <p:txBody>
                <a:bodyPr anchor="ctr"/>
                <a:p>
                  <a:pPr marL="0" lvl="0" indent="0" algn="ctr" defTabSz="914400" rtl="0" eaLnBrk="1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defRPr/>
                  </a:pPr>
  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Calibri"/>
                    <a:ea typeface="맑은 고딕"/>
                    <a:cs typeface="Calibri"/>
                  </a:endParaRPr>
                </a:p>
              </p:txBody>
            </p:sp>
            <p:sp>
              <p:nvSpPr>
                <p:cNvPr id="245" name="양쪽 모서리가 둥근 사각형 244"/>
                <p:cNvSpPr/>
                <p:nvPr/>
              </p:nvSpPr>
              <p:spPr>
                <a:xfrm rot="10800000">
                  <a:off x="10092251" y="1022952"/>
                  <a:ext cx="904728" cy="196247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noFill/>
                <a:ln w="57150" cap="flat" cmpd="sng" algn="ctr">
                  <a:solidFill>
                    <a:srgbClr val="ffffff">
                      <a:alpha val="100000"/>
                    </a:srgbClr>
                  </a:solidFill>
                  <a:prstDash val="solid"/>
                </a:ln>
              </p:spPr>
              <p:txBody>
                <a:bodyPr anchor="ctr"/>
                <a:p>
                  <a:pPr marL="0" lvl="0" indent="0" algn="ctr" defTabSz="914400" rtl="0" eaLnBrk="1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defRPr/>
                  </a:pPr>
  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Calibri"/>
                    <a:ea typeface="맑은 고딕"/>
                    <a:cs typeface="Calibri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표 126"/>
          <p:cNvGraphicFramePr/>
          <p:nvPr/>
        </p:nvGraphicFramePr>
        <p:xfrm>
          <a:off x="0" y="8534400"/>
          <a:ext cx="6099810" cy="1219200"/>
        </p:xfrm>
        <a:graphic>
          <a:graphicData uri="http://schemas.openxmlformats.org/drawingml/2006/table">
            <a:tbl>
              <a:tblPr firstRow="1" bandRow="1">
                <a:tableStyleId>{01A66EDD-3DAB-4C5B-A090-DC80EC1FD486}</a:tableStyleId>
              </a:tblPr>
              <a:tblGrid>
                <a:gridCol w="609600"/>
                <a:gridCol w="609600"/>
                <a:gridCol w="609600"/>
                <a:gridCol w="611505"/>
                <a:gridCol w="609600"/>
                <a:gridCol w="609600"/>
                <a:gridCol w="609600"/>
                <a:gridCol w="609600"/>
                <a:gridCol w="609600"/>
                <a:gridCol w="611505"/>
              </a:tblGrid>
              <a:tr h="1219200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0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1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2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en-US" altLang="ko-KR" sz="6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3</a:t>
                      </a:r>
                      <a:endParaRPr lang="en-US" altLang="ko-KR" sz="6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4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5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6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7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8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xmlns:mc="http://schemas.openxmlformats.org/markup-compatibility/2006" xmlns:hp="http://schemas.haansoft.com/office/presentation/8.0" lang="en-US" altLang="ko-KR" sz="6000" b="0" i="0" u="none" strike="noStrike" mc:Ignorable="hp" hp:hslEmbossed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  <a:cs typeface="맑은 고딕"/>
                        </a:rPr>
                        <a:t>9</a:t>
                      </a:r>
                      <a:endParaRPr xmlns:mc="http://schemas.openxmlformats.org/markup-compatibility/2006" xmlns:hp="http://schemas.haansoft.com/office/presentation/8.0" lang="en-US" altLang="ko-KR" sz="6000" b="0" i="0" u="none" strike="noStrike" mc:Ignorable="hp" hp:hslEmbossed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  <a:cs typeface="맑은 고딕"/>
                      </a:endParaRPr>
                    </a:p>
                  </a:txBody>
                  <a:tcPr marL="91440" marR="91440"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35" name="직사각형 134"/>
          <p:cNvSpPr/>
          <p:nvPr/>
        </p:nvSpPr>
        <p:spPr>
          <a:xfrm>
            <a:off x="-2530" y="1216670"/>
            <a:ext cx="4876800" cy="2438400"/>
          </a:xfrm>
          <a:prstGeom prst="rect">
            <a:avLst/>
          </a:prstGeom>
          <a:solidFill>
            <a:srgbClr val="f7c424">
              <a:alpha val="100000"/>
            </a:srgbClr>
          </a:solidFill>
          <a:ln w="19050" cap="flat" cmpd="sng" algn="ctr">
            <a:noFill/>
            <a:prstDash val="solid"/>
          </a:ln>
        </p:spPr>
        <p:txBody>
          <a:bodyPr lIns="108013" tIns="108013" rIns="108013" bIns="108013" anchor="ctr" anchorCtr="0"/>
          <a:p>
            <a:pPr marL="0" lvl="0" indent="0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차량 내의 위생 관리와 쾌적한 서비스 제공을 위해 다음과 같은 물품은</a:t>
            </a:r>
            <a:r>
              <a:rPr xmlns:mc="http://schemas.openxmlformats.org/markup-compatibility/2006" xmlns:hp="http://schemas.haansoft.com/office/presentation/8.0" kumimoji="0" lang="ko-KR" altLang="en-US" b="1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 반입이 금지</a:t>
            </a:r>
            <a:r>
              <a: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됩니다</a:t>
            </a:r>
            <a:r>
              <a: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<a:solidFill>
                <a:schemeClr val="dk1"/>
              </a:solidFill>
              <a:latin typeface="한컴 윤체 L"/>
              <a:ea typeface="한컴 윤체 L"/>
              <a:cs typeface="Arial"/>
            </a:endParaRPr>
          </a:p>
          <a:p>
            <a:pPr marL="285600" lvl="0" indent="-285600"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ko-KR" altLang="en-US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노출되어 있는 음식</a:t>
            </a:r>
            <a:r>
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ko-KR" altLang="en-US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 혹은 뚜껑이나 덮개가 없는 음식 용기에 들어 있는 음식</a:t>
            </a:r>
            <a:endParaRPr xmlns:mc="http://schemas.openxmlformats.org/markup-compatibility/2006" xmlns:hp="http://schemas.haansoft.com/office/presentation/8.0" kumimoji="0" lang="ko-KR" altLang="en-US" i="0" u="none" strike="noStrike" kern="1200" cap="none" spc="0" normalizeH="0" baseline="0" mc:Ignorable="hp" hp:hslEmbossed="0">
              <a:solidFill>
                <a:schemeClr val="dk1"/>
              </a:solidFill>
              <a:latin typeface="한컴 윤체 L"/>
              <a:ea typeface="한컴 윤체 L"/>
              <a:cs typeface="Arial"/>
            </a:endParaRPr>
          </a:p>
          <a:p>
            <a:pPr marL="285600" lvl="0" indent="-285600"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ko-KR" altLang="en-US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노출되어 있는 용기나 빨때가 포함된 음료수</a:t>
            </a:r>
            <a:r>
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ko-KR" altLang="en-US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 특히 </a:t>
            </a:r>
            <a:r>
              <a:rPr xmlns:mc="http://schemas.openxmlformats.org/markup-compatibility/2006" xmlns:hp="http://schemas.haansoft.com/office/presentation/8.0" kumimoji="0" lang="ko-KR" altLang="en-US" b="1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뜨거운 음료</a:t>
            </a:r>
            <a:endParaRPr xmlns:mc="http://schemas.openxmlformats.org/markup-compatibility/2006" xmlns:hp="http://schemas.haansoft.com/office/presentation/8.0" kumimoji="0" lang="ko-KR" altLang="en-US" b="1" i="0" u="none" strike="noStrike" kern="1200" cap="none" spc="0" normalizeH="0" baseline="0" mc:Ignorable="hp" hp:hslEmbossed="0">
              <a:solidFill>
                <a:schemeClr val="dk1"/>
              </a:solidFill>
              <a:latin typeface="한컴 윤체 L"/>
              <a:ea typeface="한컴 윤체 L"/>
              <a:cs typeface="Arial"/>
            </a:endParaRPr>
          </a:p>
          <a:p>
            <a:pPr marL="0" lvl="0" indent="0">
              <a:buFont typeface="Arial"/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공공 서비스인 만큼 이를 지켜 주시기 바랍니다</a:t>
            </a:r>
            <a:r>
              <a: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  <a:solidFill>
                  <a:schemeClr val="dk1"/>
                </a:solidFill>
                <a:latin typeface="한컴 윤체 L"/>
                <a:ea typeface="한컴 윤체 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en-US" altLang="ko-KR" i="0" u="none" strike="noStrike" kern="1200" cap="none" spc="0" normalizeH="0" baseline="0" mc:Ignorable="hp" hp:hslEmbossed="0">
              <a:solidFill>
                <a:schemeClr val="dk1"/>
              </a:solidFill>
              <a:latin typeface="한컴 윤체 L"/>
              <a:ea typeface="한컴 윤체 L"/>
              <a:cs typeface="Arial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-2530" y="-2530"/>
            <a:ext cx="4876800" cy="1219200"/>
          </a:xfrm>
          <a:prstGeom prst="rect">
            <a:avLst/>
          </a:prstGeom>
          <a:solidFill>
            <a:srgbClr val="f7c424">
              <a:alpha val="100000"/>
            </a:srgbClr>
          </a:solidFill>
          <a:ln w="19050" cap="flat" cmpd="sng" algn="ctr">
            <a:noFill/>
            <a:prstDash val="solid"/>
          </a:ln>
        </p:spPr>
        <p:txBody>
          <a:bodyPr anchor="b" anchorCtr="0"/>
          <a:p>
            <a:pPr marL="0" lvl="0" indent="0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한컴 윤체 B"/>
                <a:ea typeface="한컴 윤체 B"/>
                <a:cs typeface="Arial"/>
              </a:rPr>
              <a:t>차량 내 음식물</a:t>
            </a:r>
            <a:br>
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<a:solidFill>
                  <a:srgbClr val="000000"/>
                </a:solidFill>
                <a:ea typeface="한컴 윤체 B"/>
                <a:cs typeface="Arial"/>
              </a:rPr>
            </a:br>
            <a:r>
              <a: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한컴 윤체 B"/>
                <a:ea typeface="한컴 윤체 B"/>
                <a:cs typeface="Arial"/>
              </a:rPr>
              <a:t>반입 금지</a:t>
            </a:r>
            <a:endParaRPr xmlns:mc="http://schemas.openxmlformats.org/markup-compatibility/2006" xmlns:hp="http://schemas.haansoft.com/office/presentation/8.0" kumimoji="0" lang="ko-KR" altLang="en-US" sz="2800" b="0" i="0" u="none" strike="noStrike" kern="1200" cap="none" spc="0" normalizeH="0" baseline="0" mc:Ignorable="hp" hp:hslEmbossed="0">
              <a:solidFill>
                <a:srgbClr val="000000"/>
              </a:solidFill>
              <a:latin typeface="한컴 윤체 B"/>
              <a:ea typeface="한컴 윤체 B"/>
              <a:cs typeface="Arial"/>
            </a:endParaRPr>
          </a:p>
        </p:txBody>
      </p:sp>
      <p:cxnSp>
        <p:nvCxnSpPr>
          <p:cNvPr id="139" name="선 138"/>
          <p:cNvCxnSpPr/>
          <p:nvPr/>
        </p:nvCxnSpPr>
        <p:spPr>
          <a:xfrm>
            <a:off x="95250" y="1321445"/>
            <a:ext cx="4686300" cy="0"/>
          </a:xfrm>
          <a:prstGeom prst="line">
            <a:avLst/>
          </a:prstGeom>
          <a:ln w="38100"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그룹 192"/>
          <p:cNvGrpSpPr/>
          <p:nvPr/>
        </p:nvGrpSpPr>
        <p:grpSpPr>
          <a:xfrm rot="0">
            <a:off x="-2530" y="3655070"/>
            <a:ext cx="4876800" cy="3660130"/>
            <a:chOff x="-2530" y="3655070"/>
            <a:chExt cx="4876800" cy="3660130"/>
          </a:xfrm>
        </p:grpSpPr>
        <p:sp>
          <p:nvSpPr>
            <p:cNvPr id="194" name="직사각형 128"/>
            <p:cNvSpPr/>
            <p:nvPr/>
          </p:nvSpPr>
          <p:spPr>
            <a:xfrm>
              <a:off x="-2530" y="4876800"/>
              <a:ext cx="4876800" cy="2438400"/>
            </a:xfrm>
            <a:prstGeom prst="rect">
              <a:avLst/>
            </a:prstGeom>
            <a:solidFill>
              <a:srgbClr val="3060ea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48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운행 요금통</a:t>
              </a:r>
              <a:endParaRPr xmlns:mc="http://schemas.openxmlformats.org/markup-compatibility/2006" xmlns:hp="http://schemas.haansoft.com/office/presentation/8.0" kumimoji="0" lang="ko-KR" altLang="en-US" sz="48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16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 </a:t>
              </a:r>
              <a:endParaRPr xmlns:mc="http://schemas.openxmlformats.org/markup-compatibility/2006" xmlns:hp="http://schemas.haansoft.com/office/presentation/8.0" kumimoji="0" lang="ko-KR" altLang="en-US" sz="16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2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당신의 양심이 교통 문화의</a:t>
              </a:r>
              <a:endParaRPr xmlns:mc="http://schemas.openxmlformats.org/markup-compatibility/2006" xmlns:hp="http://schemas.haansoft.com/office/presentation/8.0" kumimoji="0" lang="ko-KR" altLang="en-US" sz="32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2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방향을 결정합니다</a:t>
              </a:r>
              <a:r>
                <a:rPr xmlns:mc="http://schemas.openxmlformats.org/markup-compatibility/2006" xmlns:hp="http://schemas.haansoft.com/office/presentation/8.0" kumimoji="0" lang="en-US" altLang="ko-KR" sz="32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.</a:t>
              </a:r>
              <a:endParaRPr xmlns:mc="http://schemas.openxmlformats.org/markup-compatibility/2006" xmlns:hp="http://schemas.haansoft.com/office/presentation/8.0" kumimoji="0" lang="en-US" altLang="ko-KR" sz="32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195" name="액자 8"/>
            <p:cNvSpPr/>
            <p:nvPr/>
          </p:nvSpPr>
          <p:spPr>
            <a:xfrm>
              <a:off x="-2530" y="4876800"/>
              <a:ext cx="4876800" cy="2438399"/>
            </a:xfrm>
            <a:prstGeom prst="frame">
              <a:avLst>
                <a:gd name="adj1" fmla="val 2405"/>
              </a:avLst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sp>
          <p:nvSpPr>
            <p:cNvPr id="196" name="직사각형 130"/>
            <p:cNvSpPr/>
            <p:nvPr/>
          </p:nvSpPr>
          <p:spPr>
            <a:xfrm>
              <a:off x="-2530" y="3655070"/>
              <a:ext cx="2438400" cy="1219200"/>
            </a:xfrm>
            <a:prstGeom prst="rect">
              <a:avLst/>
            </a:prstGeom>
            <a:solidFill>
              <a:srgbClr val="3060ea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4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거스름</a:t>
              </a:r>
              <a:endParaRPr xmlns:mc="http://schemas.openxmlformats.org/markup-compatibility/2006" xmlns:hp="http://schemas.haansoft.com/office/presentation/8.0" kumimoji="0" lang="ko-KR" altLang="en-US" sz="34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197" name="직사각형 131"/>
            <p:cNvSpPr/>
            <p:nvPr/>
          </p:nvSpPr>
          <p:spPr>
            <a:xfrm>
              <a:off x="2435869" y="3655070"/>
              <a:ext cx="2438400" cy="1219200"/>
            </a:xfrm>
            <a:prstGeom prst="rect">
              <a:avLst/>
            </a:prstGeom>
            <a:solidFill>
              <a:srgbClr val="3060ea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34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요금</a:t>
              </a:r>
              <a:r>
                <a:rPr xmlns:mc="http://schemas.openxmlformats.org/markup-compatibility/2006" xmlns:hp="http://schemas.haansoft.com/office/presentation/8.0" kumimoji="0" lang="en-US" altLang="ko-KR" sz="34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/</a:t>
              </a:r>
              <a:r>
                <a:rPr xmlns:mc="http://schemas.openxmlformats.org/markup-compatibility/2006" xmlns:hp="http://schemas.haansoft.com/office/presentation/8.0" kumimoji="0" lang="ko-KR" altLang="en-US" sz="34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승차권</a:t>
              </a:r>
              <a:endParaRPr xmlns:mc="http://schemas.openxmlformats.org/markup-compatibility/2006" xmlns:hp="http://schemas.haansoft.com/office/presentation/8.0" kumimoji="0" lang="ko-KR" altLang="en-US" sz="34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198" name="액자 8"/>
            <p:cNvSpPr/>
            <p:nvPr/>
          </p:nvSpPr>
          <p:spPr>
            <a:xfrm>
              <a:off x="-2530" y="3655070"/>
              <a:ext cx="2438400" cy="1221730"/>
            </a:xfrm>
            <a:prstGeom prst="frame">
              <a:avLst>
                <a:gd name="adj1" fmla="val 5379"/>
              </a:avLst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  <p:sp>
          <p:nvSpPr>
            <p:cNvPr id="199" name="액자 8"/>
            <p:cNvSpPr/>
            <p:nvPr/>
          </p:nvSpPr>
          <p:spPr>
            <a:xfrm>
              <a:off x="2435870" y="3655070"/>
              <a:ext cx="2438400" cy="1221730"/>
            </a:xfrm>
            <a:prstGeom prst="frame">
              <a:avLst>
                <a:gd name="adj1" fmla="val 5379"/>
              </a:avLst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Calibri"/>
                <a:ea typeface="맑은 고딕"/>
                <a:cs typeface="Calibri"/>
              </a:endParaRPr>
            </a:p>
          </p:txBody>
        </p:sp>
      </p:grpSp>
      <p:grpSp>
        <p:nvGrpSpPr>
          <p:cNvPr id="214" name="그룹 213"/>
          <p:cNvGrpSpPr/>
          <p:nvPr/>
        </p:nvGrpSpPr>
        <p:grpSpPr>
          <a:xfrm rot="0">
            <a:off x="4874270" y="6095999"/>
            <a:ext cx="4876800" cy="1219200"/>
            <a:chOff x="-2530" y="3652540"/>
            <a:chExt cx="4876800" cy="1221730"/>
          </a:xfrm>
        </p:grpSpPr>
        <p:sp>
          <p:nvSpPr>
            <p:cNvPr id="215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  <a:cs typeface="Arial"/>
                </a:rPr>
                <a:t>전 세 버 스</a:t>
              </a:r>
              <a:endPara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216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rgbClr val="00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640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  <p:grpSp>
        <p:nvGrpSpPr>
          <p:cNvPr id="217" name="그룹 216"/>
          <p:cNvGrpSpPr/>
          <p:nvPr/>
        </p:nvGrpSpPr>
        <p:grpSpPr>
          <a:xfrm rot="0">
            <a:off x="4874270" y="4874270"/>
            <a:ext cx="4876800" cy="1219200"/>
            <a:chOff x="-2530" y="3652540"/>
            <a:chExt cx="4876800" cy="1221730"/>
          </a:xfrm>
        </p:grpSpPr>
        <p:sp>
          <p:nvSpPr>
            <p:cNvPr id="218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1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조선굵은고딕"/>
                  <a:ea typeface="조선굵은고딕"/>
                  <a:cs typeface="Arial"/>
                </a:rPr>
                <a:t>좌 석 버 스</a:t>
              </a:r>
              <a:endPara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219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rgbClr val="00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1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640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  <p:grpSp>
        <p:nvGrpSpPr>
          <p:cNvPr id="236" name="그룹 235"/>
          <p:cNvGrpSpPr/>
          <p:nvPr/>
        </p:nvGrpSpPr>
        <p:grpSpPr>
          <a:xfrm rot="0">
            <a:off x="-2530" y="7315199"/>
            <a:ext cx="4876800" cy="1219200"/>
            <a:chOff x="-2530" y="3652540"/>
            <a:chExt cx="4876800" cy="1221730"/>
          </a:xfrm>
        </p:grpSpPr>
        <p:sp>
          <p:nvSpPr>
            <p:cNvPr id="237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rgbClr val="00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6400" i="0" u="none" strike="noStrike" kern="1200" cap="none" spc="0" normalizeH="0" baseline="0" mc:Ignorable="hp" hp:hslEmbossed="0">
                  <a:solidFill>
                    <a:srgbClr val="f7c424"/>
                  </a:solidFill>
                  <a:latin typeface="조선굵은고딕"/>
                  <a:ea typeface="조선굵은고딕"/>
                  <a:cs typeface="Arial"/>
                </a:rPr>
                <a:t>CCTV </a:t>
              </a:r>
              <a:r>
                <a: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  <a:solidFill>
                    <a:srgbClr val="f7c424"/>
                  </a:solidFill>
                  <a:latin typeface="조선굵은고딕"/>
                  <a:ea typeface="조선굵은고딕"/>
                  <a:cs typeface="Arial"/>
                </a:rPr>
                <a:t>작동중</a:t>
              </a:r>
              <a:endPara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<a:solidFill>
                  <a:srgbClr val="f7c424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238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rgbClr val="f7c424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  <p:grpSp>
        <p:nvGrpSpPr>
          <p:cNvPr id="239" name="그룹 238"/>
          <p:cNvGrpSpPr/>
          <p:nvPr/>
        </p:nvGrpSpPr>
        <p:grpSpPr>
          <a:xfrm rot="0">
            <a:off x="4874270" y="7315199"/>
            <a:ext cx="4876800" cy="1219200"/>
            <a:chOff x="-2530" y="3652540"/>
            <a:chExt cx="4876800" cy="1221730"/>
          </a:xfrm>
        </p:grpSpPr>
        <p:sp>
          <p:nvSpPr>
            <p:cNvPr id="240" name="직사각형 142"/>
            <p:cNvSpPr/>
            <p:nvPr/>
          </p:nvSpPr>
          <p:spPr>
            <a:xfrm>
              <a:off x="-2530" y="3655069"/>
              <a:ext cx="4876800" cy="1219200"/>
            </a:xfrm>
            <a:prstGeom prst="rect">
              <a:avLst/>
            </a:prstGeom>
            <a:solidFill>
              <a:srgbClr val="000000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  <a:cs typeface="Arial"/>
                </a:rPr>
                <a:t>자  동  문</a:t>
              </a:r>
              <a:endParaRPr xmlns:mc="http://schemas.openxmlformats.org/markup-compatibility/2006" xmlns:hp="http://schemas.haansoft.com/office/presentation/8.0" kumimoji="0" lang="ko-KR" altLang="en-US" sz="640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  <a:cs typeface="Arial"/>
              </a:endParaRPr>
            </a:p>
          </p:txBody>
        </p:sp>
        <p:sp>
          <p:nvSpPr>
            <p:cNvPr id="241" name="액자 8"/>
            <p:cNvSpPr/>
            <p:nvPr/>
          </p:nvSpPr>
          <p:spPr>
            <a:xfrm>
              <a:off x="0" y="3652540"/>
              <a:ext cx="4874270" cy="1221730"/>
            </a:xfrm>
            <a:prstGeom prst="frame">
              <a:avLst>
                <a:gd name="adj1" fmla="val 5379"/>
              </a:avLst>
            </a:prstGeom>
            <a:solidFill>
              <a:srgbClr val="ffffff">
                <a:alpha val="100000"/>
              </a:srgbClr>
            </a:solidFill>
            <a:ln w="19050" cap="flat" cmpd="sng" algn="ctr">
              <a:noFill/>
              <a:prstDash val="solid"/>
            </a:ln>
          </p:spPr>
          <p:txBody>
            <a:bodyPr anchor="t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i="0" u="none" strike="noStrike" kern="1200" cap="none" spc="0" normalizeH="0" baseline="0" mc:Ignorable="hp" hp:hslEmbossed="0">
                <a:solidFill>
                  <a:srgbClr val="000000"/>
                </a:solidFill>
                <a:latin typeface="조선굵은고딕"/>
                <a:ea typeface="조선굵은고딕"/>
              </a:endParaRPr>
            </a:p>
          </p:txBody>
        </p:sp>
      </p:grpSp>
      <p:graphicFrame>
        <p:nvGraphicFramePr>
          <p:cNvPr id="242" name="표 241"/>
          <p:cNvGraphicFramePr/>
          <p:nvPr/>
        </p:nvGraphicFramePr>
        <p:xfrm>
          <a:off x="6099810" y="8534400"/>
          <a:ext cx="2423160" cy="1219200"/>
        </p:xfrm>
        <a:graphic>
          <a:graphicData uri="http://schemas.openxmlformats.org/drawingml/2006/table">
            <a:tbl>
              <a:tblPr firstRow="1" bandRow="1">
                <a:tableStyleId>{01A66EDD-3DAB-4C5B-A090-DC80EC1FD486}</a:tableStyleId>
              </a:tblPr>
              <a:tblGrid>
                <a:gridCol w="1211580"/>
                <a:gridCol w="1211580"/>
              </a:tblGrid>
              <a:tr h="1219200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lvl="0" algn="ctr">
                        <a:defRPr/>
                      </a:pPr>
                      <a:r>
                        <a:rPr lang="ko-KR" altLang="en-US" sz="4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창측</a:t>
                      </a:r>
                      <a:endParaRPr lang="ko-KR" altLang="en-US" sz="4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  <a:p>
                      <a:pPr lvl="0" algn="ctr">
                        <a:defRPr/>
                      </a:pPr>
                      <a:r>
                        <a:rPr lang="en-US" altLang="ko-KR" sz="2000" b="0">
                          <a:solidFill>
                            <a:schemeClr val="tx1"/>
                          </a:solidFill>
                          <a:latin typeface="조선굵은고딕"/>
                          <a:ea typeface="조선굵은고딕"/>
                        </a:rPr>
                        <a:t>Window</a:t>
                      </a:r>
                      <a:endParaRPr lang="en-US" altLang="ko-KR" sz="2000" b="0">
                        <a:solidFill>
                          <a:schemeClr val="tx1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marL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      <a:solidFill>
                            <a:srgbClr val="000000"/>
                          </a:solidFill>
                          <a:latin typeface="조선굵은고딕"/>
                          <a:ea typeface="조선굵은고딕"/>
                        </a:rPr>
                        <a:t>내측</a:t>
                      </a:r>
                      <a:endParaRPr xmlns:mc="http://schemas.openxmlformats.org/markup-compatibility/2006" xmlns:hp="http://schemas.haansoft.com/office/presentation/8.0" kumimoji="0" lang="ko-KR" altLang="en-US" sz="4000" b="0" i="0" u="none" strike="noStrike" kern="1200" cap="none" spc="0" normalizeH="0" baseline="0" mc:Ignorable="hp" hp:hslEmbossed="0">
                        <a:solidFill>
                          <a:srgbClr val="000000"/>
                        </a:solidFill>
                        <a:latin typeface="조선굵은고딕"/>
                        <a:ea typeface="조선굵은고딕"/>
                      </a:endParaRPr>
                    </a:p>
                    <a:p>
                      <a:pPr marL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      <a:solidFill>
                            <a:srgbClr val="000000"/>
                          </a:solidFill>
                          <a:latin typeface="조선굵은고딕"/>
                          <a:ea typeface="조선굵은고딕"/>
                        </a:rPr>
                        <a:t>Aisle</a:t>
                      </a:r>
                      <a:endParaRPr xmlns:mc="http://schemas.openxmlformats.org/markup-compatibility/2006" xmlns:hp="http://schemas.haansoft.com/office/presentation/8.0" kumimoji="0" lang="en-US" altLang="ko-KR" sz="2000" b="0" i="0" u="none" strike="noStrike" kern="1200" cap="none" spc="0" normalizeH="0" baseline="0" mc:Ignorable="hp" hp:hslEmbossed="0">
                        <a:solidFill>
                          <a:srgbClr val="000000"/>
                        </a:solidFill>
                        <a:latin typeface="조선굵은고딕"/>
                        <a:ea typeface="조선굵은고딕"/>
                      </a:endParaRPr>
                    </a:p>
                  </a:txBody>
                  <a:tcPr marL="91440" marR="91440" anchor="ctr">
                    <a:lnL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43" name="직사각형 26"/>
          <p:cNvSpPr/>
          <p:nvPr/>
        </p:nvSpPr>
        <p:spPr>
          <a:xfrm>
            <a:off x="8572500" y="8572500"/>
            <a:ext cx="1143000" cy="1143000"/>
          </a:xfrm>
          <a:prstGeom prst="rect">
            <a:avLst/>
          </a:prstGeom>
          <a:noFill/>
          <a:ln w="38100" cap="flat" cmpd="sng" algn="ctr">
            <a:solidFill>
              <a:srgbClr val="000000">
                <a:alpha val="100000"/>
              </a:srgbClr>
            </a:solidFill>
            <a:prstDash val="solid"/>
            <a:round/>
            <a:headEnd w="med" len="med"/>
            <a:tailEnd w="med" len="med"/>
          </a:ln>
        </p:spPr>
        <p:txBody>
          <a:bodyPr anchor="ctr"/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en-US" altLang="ko-KR" sz="4000" b="0" i="0" u="none" strike="noStrike" kern="1200" cap="none" spc="0" normalizeH="0" baseline="0" mc:Ignorable="hp" hp:hslEmbossed="0">
              <a:solidFill>
                <a:srgbClr val="000000"/>
              </a:solidFill>
              <a:latin typeface="조선굵은고딕"/>
              <a:ea typeface="조선굵은고딕"/>
            </a:endParaRPr>
          </a:p>
        </p:txBody>
      </p:sp>
      <p:grpSp>
        <p:nvGrpSpPr>
          <p:cNvPr id="253" name=""/>
          <p:cNvGrpSpPr/>
          <p:nvPr/>
        </p:nvGrpSpPr>
        <p:grpSpPr>
          <a:xfrm rot="0">
            <a:off x="3605530" y="23981"/>
            <a:ext cx="1080134" cy="1166177"/>
            <a:chOff x="3605530" y="23981"/>
            <a:chExt cx="1080134" cy="1166177"/>
          </a:xfrm>
        </p:grpSpPr>
        <p:grpSp>
          <p:nvGrpSpPr>
            <p:cNvPr id="245" name="그룹 244"/>
            <p:cNvGrpSpPr>
              <a:grpSpLocks noChangeAspect="1"/>
            </p:cNvGrpSpPr>
            <p:nvPr/>
          </p:nvGrpSpPr>
          <p:grpSpPr>
            <a:xfrm rot="0">
              <a:off x="3605530" y="299540"/>
              <a:ext cx="1080135" cy="615059"/>
              <a:chOff x="5301308" y="3203990"/>
              <a:chExt cx="1584324" cy="902159"/>
            </a:xfrm>
          </p:grpSpPr>
          <p:sp>
            <p:nvSpPr>
              <p:cNvPr id="246" name="양쪽 모서리가 둥근 사각형 211"/>
              <p:cNvSpPr/>
              <p:nvPr/>
            </p:nvSpPr>
            <p:spPr>
              <a:xfrm>
                <a:off x="5301308" y="3203990"/>
                <a:ext cx="892427" cy="2857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noFill/>
              <a:ln w="38100" cap="flat" cmpd="sng" algn="ctr">
                <a:solidFill>
                  <a:schemeClr val="dk1">
                    <a:alpha val="100000"/>
                  </a:scheme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  <p:cxnSp>
            <p:nvCxnSpPr>
              <p:cNvPr id="247" name="선 212"/>
              <p:cNvCxnSpPr/>
              <p:nvPr/>
            </p:nvCxnSpPr>
            <p:spPr>
              <a:xfrm>
                <a:off x="5337382" y="3599960"/>
                <a:ext cx="820278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dk1">
                    <a:alpha val="100000"/>
                  </a:schemeClr>
                </a:solidFill>
                <a:prstDash val="solid"/>
              </a:ln>
            </p:spPr>
          </p:cxnSp>
          <p:cxnSp>
            <p:nvCxnSpPr>
              <p:cNvPr id="248" name="선 213"/>
              <p:cNvCxnSpPr/>
              <p:nvPr/>
            </p:nvCxnSpPr>
            <p:spPr>
              <a:xfrm>
                <a:off x="5337382" y="3710180"/>
                <a:ext cx="820278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dk1">
                    <a:alpha val="100000"/>
                  </a:schemeClr>
                </a:solidFill>
                <a:prstDash val="solid"/>
              </a:ln>
            </p:spPr>
          </p:cxnSp>
          <p:sp>
            <p:nvSpPr>
              <p:cNvPr id="249" name="양쪽 모서리가 둥근 사각형 214"/>
              <p:cNvSpPr/>
              <p:nvPr/>
            </p:nvSpPr>
            <p:spPr>
              <a:xfrm rot="10800000">
                <a:off x="5301308" y="3820399"/>
                <a:ext cx="892427" cy="2857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noFill/>
              <a:ln w="38100" cap="flat" cmpd="sng" algn="ctr">
                <a:solidFill>
                  <a:schemeClr val="dk1">
                    <a:alpha val="100000"/>
                  </a:scheme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  <p:sp>
            <p:nvSpPr>
              <p:cNvPr id="250" name="양쪽 모서리가 둥근 사각형 215"/>
              <p:cNvSpPr/>
              <p:nvPr/>
            </p:nvSpPr>
            <p:spPr>
              <a:xfrm rot="10800000">
                <a:off x="6337153" y="3420349"/>
                <a:ext cx="548479" cy="685800"/>
              </a:xfrm>
              <a:prstGeom prst="round2SameRect">
                <a:avLst>
                  <a:gd name="adj1" fmla="val 26562"/>
                  <a:gd name="adj2" fmla="val 0"/>
                </a:avLst>
              </a:prstGeom>
              <a:noFill/>
              <a:ln w="38100" cap="flat" cmpd="sng" algn="ctr">
                <a:solidFill>
                  <a:schemeClr val="dk1">
                    <a:alpha val="100000"/>
                  </a:scheme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Calibri"/>
                  <a:ea typeface="맑은 고딕"/>
                  <a:cs typeface="Calibri"/>
                </a:endParaRPr>
              </a:p>
            </p:txBody>
          </p:sp>
        </p:grpSp>
        <p:sp>
          <p:nvSpPr>
            <p:cNvPr id="251" name="직사각형 250"/>
            <p:cNvSpPr/>
            <p:nvPr/>
          </p:nvSpPr>
          <p:spPr>
            <a:xfrm rot="2700000">
              <a:off x="3562508" y="544835"/>
              <a:ext cx="1166177" cy="124469"/>
            </a:xfrm>
            <a:prstGeom prst="rect">
              <a:avLst/>
            </a:prstGeom>
            <a:solidFill>
              <a:srgbClr val="f7c42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p>
              <a:pPr lvl="0" algn="ctr">
                <a:defRPr/>
              </a:pPr>
              <a:endParaRPr lang="en-US" altLang="ko-KR">
                <a:solidFill>
                  <a:schemeClr val="tx1"/>
                </a:solidFill>
              </a:endParaRPr>
            </a:p>
          </p:txBody>
        </p:sp>
        <p:cxnSp>
          <p:nvCxnSpPr>
            <p:cNvPr id="252" name="선 251"/>
            <p:cNvCxnSpPr>
              <a:stCxn id="251" idx="1"/>
              <a:endCxn id="251" idx="3"/>
            </p:cNvCxnSpPr>
            <p:nvPr/>
          </p:nvCxnSpPr>
          <p:spPr>
            <a:xfrm>
              <a:off x="3733291" y="194764"/>
              <a:ext cx="824612" cy="824612"/>
            </a:xfrm>
            <a:prstGeom prst="line">
              <a:avLst/>
            </a:prstGeom>
            <a:ln w="38100">
              <a:solidFill>
                <a:schemeClr val="dk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그룹 253"/>
          <p:cNvGrpSpPr/>
          <p:nvPr/>
        </p:nvGrpSpPr>
        <p:grpSpPr>
          <a:xfrm rot="0">
            <a:off x="4874270" y="0"/>
            <a:ext cx="4879330" cy="4874270"/>
            <a:chOff x="4874270" y="0"/>
            <a:chExt cx="4879330" cy="4874270"/>
          </a:xfrm>
        </p:grpSpPr>
        <p:grpSp>
          <p:nvGrpSpPr>
            <p:cNvPr id="255" name="그룹 231"/>
            <p:cNvGrpSpPr/>
            <p:nvPr/>
          </p:nvGrpSpPr>
          <p:grpSpPr>
            <a:xfrm rot="0">
              <a:off x="4874270" y="2435870"/>
              <a:ext cx="2438400" cy="2438400"/>
              <a:chOff x="4874270" y="0"/>
              <a:chExt cx="2438400" cy="2438400"/>
            </a:xfrm>
          </p:grpSpPr>
          <p:sp>
            <p:nvSpPr>
              <p:cNvPr id="256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57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</p:grpSp>
        <p:grpSp>
          <p:nvGrpSpPr>
            <p:cNvPr id="258" name="그룹 234"/>
            <p:cNvGrpSpPr/>
            <p:nvPr/>
          </p:nvGrpSpPr>
          <p:grpSpPr>
            <a:xfrm rot="0">
              <a:off x="7315200" y="2435870"/>
              <a:ext cx="2438400" cy="2438400"/>
              <a:chOff x="4874270" y="0"/>
              <a:chExt cx="2438400" cy="2438400"/>
            </a:xfrm>
          </p:grpSpPr>
          <p:sp>
            <p:nvSpPr>
              <p:cNvPr id="259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60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</p:grpSp>
        <p:grpSp>
          <p:nvGrpSpPr>
            <p:cNvPr id="261" name="그룹 237"/>
            <p:cNvGrpSpPr/>
            <p:nvPr/>
          </p:nvGrpSpPr>
          <p:grpSpPr>
            <a:xfrm rot="0">
              <a:off x="7315200" y="0"/>
              <a:ext cx="2438400" cy="2438400"/>
              <a:chOff x="4874270" y="0"/>
              <a:chExt cx="2438400" cy="2438400"/>
            </a:xfrm>
          </p:grpSpPr>
          <p:sp>
            <p:nvSpPr>
              <p:cNvPr id="262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63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</p:grpSp>
        <p:grpSp>
          <p:nvGrpSpPr>
            <p:cNvPr id="264" name=""/>
            <p:cNvGrpSpPr/>
            <p:nvPr/>
          </p:nvGrpSpPr>
          <p:grpSpPr>
            <a:xfrm rot="0">
              <a:off x="4874270" y="0"/>
              <a:ext cx="2438400" cy="2438400"/>
              <a:chOff x="4874270" y="0"/>
              <a:chExt cx="2438400" cy="2438400"/>
            </a:xfrm>
          </p:grpSpPr>
          <p:sp>
            <p:nvSpPr>
              <p:cNvPr id="265" name="직사각형 146"/>
              <p:cNvSpPr/>
              <p:nvPr/>
            </p:nvSpPr>
            <p:spPr>
              <a:xfrm>
                <a:off x="4874270" y="0"/>
                <a:ext cx="2438400" cy="2438400"/>
              </a:xfrm>
              <a:prstGeom prst="rect">
                <a:avLst/>
              </a:prstGeom>
              <a:solidFill>
                <a:srgbClr val="ffffff">
                  <a:alpha val="100000"/>
                </a:srgbClr>
              </a:solidFill>
              <a:ln w="190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66" name="모서리가 둥근 직사각형 229"/>
              <p:cNvSpPr>
                <a:spLocks noChangeAspect="1"/>
              </p:cNvSpPr>
              <p:nvPr/>
            </p:nvSpPr>
            <p:spPr>
              <a:xfrm>
                <a:off x="4956810" y="76199"/>
                <a:ext cx="2286000" cy="2286000"/>
              </a:xfrm>
              <a:prstGeom prst="roundRect">
                <a:avLst>
                  <a:gd name="adj" fmla="val 9375"/>
                </a:avLst>
              </a:prstGeom>
              <a:solidFill>
                <a:srgbClr val="3060ea">
                  <a:alpha val="100000"/>
                </a:srgbClr>
              </a:solidFill>
              <a:ln w="57150" cap="flat" cmpd="sng" algn="ctr">
                <a:noFill/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</p:grpSp>
        <p:sp>
          <p:nvSpPr>
            <p:cNvPr id="267" name="직사각형 147"/>
            <p:cNvSpPr/>
            <p:nvPr/>
          </p:nvSpPr>
          <p:spPr>
            <a:xfrm>
              <a:off x="4874270" y="1676399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  <a:cs typeface="Arial"/>
                </a:rPr>
                <a:t>카드 지원</a:t>
              </a:r>
              <a:endPara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윤체 L"/>
                <a:ea typeface="한컴 윤체 L"/>
                <a:cs typeface="Arial"/>
              </a:endParaRPr>
            </a:p>
          </p:txBody>
        </p:sp>
        <p:sp>
          <p:nvSpPr>
            <p:cNvPr id="268" name="직사각형 148"/>
            <p:cNvSpPr>
              <a:spLocks noChangeAspect="1"/>
            </p:cNvSpPr>
            <p:nvPr/>
          </p:nvSpPr>
          <p:spPr>
            <a:xfrm>
              <a:off x="5214139" y="455536"/>
              <a:ext cx="1758661" cy="1092336"/>
            </a:xfrm>
            <a:prstGeom prst="rect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윤체 L"/>
                <a:ea typeface="한컴 윤체 L"/>
              </a:endParaRPr>
            </a:p>
          </p:txBody>
        </p:sp>
        <p:sp>
          <p:nvSpPr>
            <p:cNvPr id="269" name="직사각형 149"/>
            <p:cNvSpPr>
              <a:spLocks noChangeAspect="1"/>
            </p:cNvSpPr>
            <p:nvPr/>
          </p:nvSpPr>
          <p:spPr>
            <a:xfrm>
              <a:off x="6319039" y="664219"/>
              <a:ext cx="503959" cy="313018"/>
            </a:xfrm>
            <a:prstGeom prst="rect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  <a:round/>
              <a:headEnd w="med" len="med"/>
              <a:tailEnd w="med" len="me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윤체 L"/>
                <a:ea typeface="한컴 윤체 L"/>
              </a:endParaRPr>
            </a:p>
          </p:txBody>
        </p:sp>
        <p:cxnSp>
          <p:nvCxnSpPr>
            <p:cNvPr id="270" name="선 151"/>
            <p:cNvCxnSpPr/>
            <p:nvPr/>
          </p:nvCxnSpPr>
          <p:spPr>
            <a:xfrm>
              <a:off x="5335731" y="1357745"/>
              <a:ext cx="859412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cxnSp>
          <p:nvCxnSpPr>
            <p:cNvPr id="271" name="선 152"/>
            <p:cNvCxnSpPr/>
            <p:nvPr/>
          </p:nvCxnSpPr>
          <p:spPr>
            <a:xfrm>
              <a:off x="5335731" y="1219200"/>
              <a:ext cx="859412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sp>
          <p:nvSpPr>
            <p:cNvPr id="272" name="직사각형 147"/>
            <p:cNvSpPr/>
            <p:nvPr/>
          </p:nvSpPr>
          <p:spPr>
            <a:xfrm>
              <a:off x="7315200" y="1676399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en-US" altLang="ko-KR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  <a:cs typeface="Arial"/>
                </a:rPr>
                <a:t>CCTV</a:t>
              </a:r>
              <a:r>
                <a: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  <a:cs typeface="Arial"/>
                </a:rPr>
                <a:t> 작동중</a:t>
              </a:r>
              <a:endPara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윤체 L"/>
                <a:ea typeface="한컴 윤체 L"/>
                <a:cs typeface="Arial"/>
              </a:endParaRPr>
            </a:p>
          </p:txBody>
        </p:sp>
        <p:sp>
          <p:nvSpPr>
            <p:cNvPr id="273" name="직사각형 147"/>
            <p:cNvSpPr/>
            <p:nvPr/>
          </p:nvSpPr>
          <p:spPr>
            <a:xfrm>
              <a:off x="7315200" y="4112270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  <a:cs typeface="Arial"/>
                </a:rPr>
                <a:t>기사 폭행 금지</a:t>
              </a:r>
              <a:endPara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윤체 L"/>
                <a:ea typeface="한컴 윤체 L"/>
                <a:cs typeface="Arial"/>
              </a:endParaRPr>
            </a:p>
          </p:txBody>
        </p:sp>
        <p:grpSp>
          <p:nvGrpSpPr>
            <p:cNvPr id="274" name=""/>
            <p:cNvGrpSpPr/>
            <p:nvPr/>
          </p:nvGrpSpPr>
          <p:grpSpPr>
            <a:xfrm rot="0">
              <a:off x="7880985" y="2762436"/>
              <a:ext cx="1314449" cy="2111834"/>
              <a:chOff x="7877175" y="2514786"/>
              <a:chExt cx="1314449" cy="2111834"/>
            </a:xfrm>
          </p:grpSpPr>
          <p:sp>
            <p:nvSpPr>
              <p:cNvPr id="275" name="원호 165"/>
              <p:cNvSpPr>
                <a:spLocks noChangeAspect="1"/>
              </p:cNvSpPr>
              <p:nvPr/>
            </p:nvSpPr>
            <p:spPr>
              <a:xfrm>
                <a:off x="8052435" y="3655070"/>
                <a:ext cx="971550" cy="971550"/>
              </a:xfrm>
              <a:prstGeom prst="arc">
                <a:avLst>
                  <a:gd name="adj1" fmla="val 12845823"/>
                  <a:gd name="adj2" fmla="val 19540664"/>
                </a:avLst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76" name="타원 167"/>
              <p:cNvSpPr/>
              <p:nvPr/>
            </p:nvSpPr>
            <p:spPr>
              <a:xfrm>
                <a:off x="8334375" y="2702936"/>
                <a:ext cx="400050" cy="400050"/>
              </a:xfrm>
              <a:prstGeom prst="ellipse">
                <a:avLst/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77" name="오각형 208"/>
              <p:cNvSpPr/>
              <p:nvPr/>
            </p:nvSpPr>
            <p:spPr>
              <a:xfrm rot="16200000">
                <a:off x="8332788" y="3100795"/>
                <a:ext cx="403222" cy="612696"/>
              </a:xfrm>
              <a:custGeom>
                <a:avLst/>
                <a:gdLst>
                  <a:gd name="connsiteX0" fmla="*/ -4762 w 450848"/>
                  <a:gd name="connsiteY0" fmla="*/ 0 h 612696"/>
                  <a:gd name="connsiteX1" fmla="*/ 308133 w 450848"/>
                  <a:gd name="connsiteY1" fmla="*/ 0 h 612696"/>
                  <a:gd name="connsiteX2" fmla="*/ 450359 w 450848"/>
                  <a:gd name="connsiteY2" fmla="*/ 306348 h 612696"/>
                  <a:gd name="connsiteX3" fmla="*/ 308133 w 450848"/>
                  <a:gd name="connsiteY3" fmla="*/ 612696 h 612696"/>
                  <a:gd name="connsiteX4" fmla="*/ -4762 w 450848"/>
                  <a:gd name="connsiteY4" fmla="*/ 612696 h 61269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848" h="612696">
                    <a:moveTo>
                      <a:pt x="-4762" y="0"/>
                    </a:moveTo>
                    <a:lnTo>
                      <a:pt x="308133" y="0"/>
                    </a:lnTo>
                    <a:lnTo>
                      <a:pt x="450359" y="306348"/>
                    </a:lnTo>
                    <a:lnTo>
                      <a:pt x="308133" y="612696"/>
                    </a:lnTo>
                    <a:lnTo>
                      <a:pt x="-4762" y="612696"/>
                    </a:lnTo>
                  </a:path>
                </a:pathLst>
              </a:cu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78" name="직사각형 209"/>
              <p:cNvSpPr/>
              <p:nvPr/>
            </p:nvSpPr>
            <p:spPr>
              <a:xfrm>
                <a:off x="7877175" y="2514786"/>
                <a:ext cx="1314449" cy="1381491"/>
              </a:xfrm>
              <a:custGeom>
                <a:avLst/>
                <a:gdLst>
                  <a:gd name="connsiteX0" fmla="*/ 0 w 1314450"/>
                  <a:gd name="connsiteY0" fmla="*/ 1386254 h 1381492"/>
                  <a:gd name="connsiteX1" fmla="*/ 0 w 1314450"/>
                  <a:gd name="connsiteY1" fmla="*/ 0 h 1381492"/>
                  <a:gd name="connsiteX2" fmla="*/ 1314450 w 1314450"/>
                  <a:gd name="connsiteY2" fmla="*/ 0 h 1381492"/>
                  <a:gd name="connsiteX3" fmla="*/ 1314450 w 1314450"/>
                  <a:gd name="connsiteY3" fmla="*/ 1386254 h 138149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4450" h="1381492">
                    <a:moveTo>
                      <a:pt x="0" y="1386254"/>
                    </a:moveTo>
                    <a:lnTo>
                      <a:pt x="0" y="0"/>
                    </a:lnTo>
                    <a:lnTo>
                      <a:pt x="1314450" y="0"/>
                    </a:lnTo>
                    <a:lnTo>
                      <a:pt x="1314450" y="1386254"/>
                    </a:lnTo>
                  </a:path>
                </a:pathLst>
              </a:cu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</p:grpSp>
        <p:sp>
          <p:nvSpPr>
            <p:cNvPr id="279" name="직사각형 147"/>
            <p:cNvSpPr/>
            <p:nvPr/>
          </p:nvSpPr>
          <p:spPr>
            <a:xfrm>
              <a:off x="4874270" y="4112270"/>
              <a:ext cx="2438400" cy="76200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</p:spPr>
          <p:txBody>
            <a:bodyPr anchor="ctr" anchorCtr="0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  <a:cs typeface="Arial"/>
                </a:rPr>
                <a:t>음식물 금지</a:t>
              </a:r>
              <a:endParaRPr xmlns:mc="http://schemas.openxmlformats.org/markup-compatibility/2006" xmlns:hp="http://schemas.haansoft.com/office/presentation/8.0" kumimoji="0" lang="ko-KR" altLang="en-US" sz="24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윤체 L"/>
                <a:ea typeface="한컴 윤체 L"/>
                <a:cs typeface="Arial"/>
              </a:endParaRPr>
            </a:p>
          </p:txBody>
        </p:sp>
        <p:sp>
          <p:nvSpPr>
            <p:cNvPr id="280" name="양쪽 모서리가 둥근 사각형 211"/>
            <p:cNvSpPr/>
            <p:nvPr/>
          </p:nvSpPr>
          <p:spPr>
            <a:xfrm>
              <a:off x="5301308" y="3203990"/>
              <a:ext cx="892427" cy="285750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한컴 윤체 L"/>
                <a:ea typeface="한컴 윤체 L"/>
              </a:endParaRPr>
            </a:p>
          </p:txBody>
        </p:sp>
        <p:cxnSp>
          <p:nvCxnSpPr>
            <p:cNvPr id="281" name="선 212"/>
            <p:cNvCxnSpPr/>
            <p:nvPr/>
          </p:nvCxnSpPr>
          <p:spPr>
            <a:xfrm>
              <a:off x="5337382" y="3599960"/>
              <a:ext cx="820278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cxnSp>
          <p:nvCxnSpPr>
            <p:cNvPr id="282" name="선 213"/>
            <p:cNvCxnSpPr/>
            <p:nvPr/>
          </p:nvCxnSpPr>
          <p:spPr>
            <a:xfrm>
              <a:off x="5337382" y="3710180"/>
              <a:ext cx="820278" cy="0"/>
            </a:xfrm>
            <a:prstGeom prst="line">
              <a:avLst/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sp>
          <p:nvSpPr>
            <p:cNvPr id="283" name="양쪽 모서리가 둥근 사각형 214"/>
            <p:cNvSpPr/>
            <p:nvPr/>
          </p:nvSpPr>
          <p:spPr>
            <a:xfrm rot="10800000">
              <a:off x="5301308" y="3820399"/>
              <a:ext cx="892427" cy="285750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한컴 윤체 L"/>
                <a:ea typeface="한컴 윤체 L"/>
              </a:endParaRPr>
            </a:p>
          </p:txBody>
        </p:sp>
        <p:sp>
          <p:nvSpPr>
            <p:cNvPr id="284" name="양쪽 모서리가 둥근 사각형 215"/>
            <p:cNvSpPr/>
            <p:nvPr/>
          </p:nvSpPr>
          <p:spPr>
            <a:xfrm rot="10800000">
              <a:off x="6337153" y="3420349"/>
              <a:ext cx="548479" cy="685800"/>
            </a:xfrm>
            <a:prstGeom prst="round2SameRect">
              <a:avLst>
                <a:gd name="adj1" fmla="val 26562"/>
                <a:gd name="adj2" fmla="val 0"/>
              </a:avLst>
            </a:prstGeom>
            <a:noFill/>
            <a:ln w="5715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  <p:txBody>
            <a:bodyPr anchor="ctr"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한컴 윤체 L"/>
                <a:ea typeface="한컴 윤체 L"/>
              </a:endParaRPr>
            </a:p>
          </p:txBody>
        </p:sp>
        <p:grpSp>
          <p:nvGrpSpPr>
            <p:cNvPr id="285" name=""/>
            <p:cNvGrpSpPr/>
            <p:nvPr/>
          </p:nvGrpSpPr>
          <p:grpSpPr>
            <a:xfrm rot="0">
              <a:off x="7788853" y="516739"/>
              <a:ext cx="1491094" cy="969929"/>
              <a:chOff x="7684376" y="607069"/>
              <a:chExt cx="1491094" cy="969929"/>
            </a:xfrm>
          </p:grpSpPr>
          <p:sp>
            <p:nvSpPr>
              <p:cNvPr id="286" name="직사각형 240"/>
              <p:cNvSpPr>
                <a:spLocks noChangeAspect="1"/>
              </p:cNvSpPr>
              <p:nvPr/>
            </p:nvSpPr>
            <p:spPr>
              <a:xfrm>
                <a:off x="7684376" y="803317"/>
                <a:ext cx="1282410" cy="773682"/>
              </a:xfrm>
              <a:prstGeom prst="rect">
                <a:avLst/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  <a:round/>
                <a:headEnd w="med" len="med"/>
                <a:tailEnd w="med" len="me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87" name="사다리꼴 241"/>
              <p:cNvSpPr/>
              <p:nvPr/>
            </p:nvSpPr>
            <p:spPr>
              <a:xfrm rot="16200000">
                <a:off x="8778051" y="1085816"/>
                <a:ext cx="586154" cy="208684"/>
              </a:xfrm>
              <a:prstGeom prst="trapezoid">
                <a:avLst>
                  <a:gd name="adj" fmla="val 25000"/>
                </a:avLst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  <p:sp>
            <p:nvSpPr>
              <p:cNvPr id="288" name="양쪽 모서리가 둥근 사각형 242"/>
              <p:cNvSpPr/>
              <p:nvPr/>
            </p:nvSpPr>
            <p:spPr>
              <a:xfrm>
                <a:off x="7880985" y="607069"/>
                <a:ext cx="904728" cy="196247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noFill/>
              <a:ln w="5715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<a:solidFill>
                    <a:srgbClr val="000000"/>
                  </a:solidFill>
                  <a:latin typeface="한컴 윤체 L"/>
                  <a:ea typeface="한컴 윤체 L"/>
                </a:endParaRPr>
              </a:p>
            </p:txBody>
          </p:sp>
          <p:grpSp>
            <p:nvGrpSpPr>
              <p:cNvPr id="289" name=""/>
              <p:cNvGrpSpPr/>
              <p:nvPr/>
            </p:nvGrpSpPr>
            <p:grpSpPr>
              <a:xfrm rot="0">
                <a:off x="7873217" y="933154"/>
                <a:ext cx="661183" cy="514006"/>
                <a:chOff x="10092251" y="705193"/>
                <a:chExt cx="904728" cy="514006"/>
              </a:xfrm>
            </p:grpSpPr>
            <p:sp>
              <p:nvSpPr>
                <p:cNvPr id="290" name="양쪽 모서리가 둥근 사각형 243"/>
                <p:cNvSpPr/>
                <p:nvPr/>
              </p:nvSpPr>
              <p:spPr>
                <a:xfrm>
                  <a:off x="10092251" y="705193"/>
                  <a:ext cx="904728" cy="196247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noFill/>
                <a:ln w="57150" cap="flat" cmpd="sng" algn="ctr">
                  <a:solidFill>
                    <a:srgbClr val="ffffff">
                      <a:alpha val="100000"/>
                    </a:srgbClr>
                  </a:solidFill>
                  <a:prstDash val="solid"/>
                </a:ln>
              </p:spPr>
              <p:txBody>
                <a:bodyPr anchor="ctr"/>
                <a:p>
                  <a:pPr marL="0" lvl="0" indent="0" algn="ctr" defTabSz="914400" rtl="0" eaLnBrk="1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defRPr/>
                  </a:pPr>
  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한컴 윤체 L"/>
                    <a:ea typeface="한컴 윤체 L"/>
                  </a:endParaRPr>
                </a:p>
              </p:txBody>
            </p:sp>
            <p:sp>
              <p:nvSpPr>
                <p:cNvPr id="291" name="양쪽 모서리가 둥근 사각형 244"/>
                <p:cNvSpPr/>
                <p:nvPr/>
              </p:nvSpPr>
              <p:spPr>
                <a:xfrm rot="10800000">
                  <a:off x="10092251" y="1022952"/>
                  <a:ext cx="904728" cy="196247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noFill/>
                <a:ln w="57150" cap="flat" cmpd="sng" algn="ctr">
                  <a:solidFill>
                    <a:srgbClr val="ffffff">
                      <a:alpha val="100000"/>
                    </a:srgbClr>
                  </a:solidFill>
                  <a:prstDash val="solid"/>
                </a:ln>
              </p:spPr>
              <p:txBody>
                <a:bodyPr anchor="ctr"/>
                <a:p>
                  <a:pPr marL="0" lvl="0" indent="0" algn="ctr" defTabSz="914400" rtl="0" eaLnBrk="1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defRPr/>
                  </a:pPr>
    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    <a:solidFill>
                      <a:srgbClr val="000000"/>
                    </a:solidFill>
                    <a:latin typeface="한컴 윤체 L"/>
                    <a:ea typeface="한컴 윤체 L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7150">
          <a:solidFill>
            <a:schemeClr val="lt1"/>
          </a:solidFill>
        </a:ln>
      </a:spPr>
      <a:bodyPr anchor="ctr"/>
      <a:lstStyle>
        <a:defPPr lvl="0" algn="ctr">
          <a:defRPr lang="en-US" altLang="ko-KR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366</ep:Words>
  <ep:PresentationFormat>사용자 지정</ep:PresentationFormat>
  <ep:Paragraphs>6</ep:Paragraphs>
  <ep:Slides>4</ep:Slides>
  <ep:Notes>4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ep:HeadingPairs>
  <ep:TitlesOfParts>
    <vt:vector size="5" baseType="lpstr">
      <vt:lpstr>한컴오피스</vt:lpstr>
      <vt:lpstr>슬라이드 1</vt:lpstr>
      <vt:lpstr>슬라이드 2</vt:lpstr>
      <vt:lpstr>슬라이드 3</vt:lpstr>
      <vt:lpstr>슬라이드 4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2024-01-10T14:52:15.450</dcterms:created>
  <dc:creator>Urbanmaid</dc:creator>
  <cp:lastModifiedBy>Urbanmaid</cp:lastModifiedBy>
  <dcterms:modified xsi:type="dcterms:W3CDTF">2024-01-26T12:00:06.876</dcterms:modified>
  <cp:revision>235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