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Relationship Id="rId5" Type="http://schemas.openxmlformats.org/officeDocument/2006/relationships/custom-properties" Target="docProps/custom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648" r:id="rId1"/>
  </p:sldMasterIdLst>
  <p:notesMasterIdLst>
    <p:notesMasterId r:id="rId2"/>
  </p:notesMasterIdLst>
  <p:sldIdLst>
    <p:sldId id="256" r:id="rId3"/>
    <p:sldId id="259" r:id="rId4"/>
    <p:sldId id="258" r:id="rId5"/>
    <p:sldId id="257" r:id="rId6"/>
  </p:sldIdLst>
  <p:sldSz cx="4876800" cy="48768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id="{DE535EE2-AF19-4FEE-99A9-BE300D73D58B}" name="arialblack_lettering">
          <p14:sldIdLst>
            <p14:sldId id="256"/>
            <p14:sldId id="259"/>
            <p14:sldId id="258"/>
            <p14:sldId id="257"/>
          </p14:sldIdLst>
        </p14:section>
      </p14:sectionLst>
    </p:ext>
  </p:extLst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 showNarration="1"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ACF4677E-8BD2-47ae-8A1F-98590045965D">
      <hp:hncThemeShow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>
  <a:tblStyle styleId="{01A66EDD-3DAB-4C5B-A090-DC80EC1FD486}" styleName="Normal Style 1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lum val="9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lum val="8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lum val="8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snapVertSplitter="1">
    <p:restoredLeft sz="12579"/>
    <p:restoredTop sz="90000"/>
  </p:normalViewPr>
  <p:slideViewPr>
    <p:cSldViewPr snapToGrid="0" snapToObjects="1" showGuides="1">
      <p:cViewPr varScale="1">
        <p:scale>
          <a:sx n="100" d="100"/>
          <a:sy n="100" d="100"/>
        </p:scale>
        <p:origin x="0" y="0"/>
      </p:cViewPr>
      <p:guideLst>
        <p:guide orient="horz" pos="1535"/>
        <p:guide pos="153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9" cy="72009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tableStyles" Target="tableStyles.xml"  /><Relationship Id="rId2" Type="http://schemas.openxmlformats.org/officeDocument/2006/relationships/notesMaster" Target="notesMasters/notesMaster1.xml"  /><Relationship Id="rId3" Type="http://schemas.openxmlformats.org/officeDocument/2006/relationships/slide" Target="slides/slide1.xml"  /><Relationship Id="rId4" Type="http://schemas.openxmlformats.org/officeDocument/2006/relationships/slide" Target="slides/slide2.xml"  /><Relationship Id="rId5" Type="http://schemas.openxmlformats.org/officeDocument/2006/relationships/slide" Target="slides/slide3.xml"  /><Relationship Id="rId6" Type="http://schemas.openxmlformats.org/officeDocument/2006/relationships/slide" Target="slides/slide4.xml"  /><Relationship Id="rId7" Type="http://schemas.openxmlformats.org/officeDocument/2006/relationships/presProps" Target="presProps.xml"  /><Relationship Id="rId8" Type="http://schemas.openxmlformats.org/officeDocument/2006/relationships/viewProps" Target="viewProps.xml"  /><Relationship Id="rId9" Type="http://schemas.openxmlformats.org/officeDocument/2006/relationships/theme" Target="theme/theme1.xml"  /></Relationships>
</file>

<file path=ppt/notesMasters/_rels/notes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2.xml"  /></Relationships>
</file>

<file path=ppt/notesMasters/notesMaster1.xml><?xml version="1.0" encoding="utf-8"?>
<p:notes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 idx="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E2B2BC9D-A816-4D0A-858B-1D023B3A8ACA}" type="datetime1">
              <a:rPr lang="ko-KR" altLang="en-US"/>
              <a:pPr lvl="0">
                <a:defRPr/>
              </a:pPr>
              <a:t>2024-01-26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09F4262C-968C-4EE9-8164-CE16364706B3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1" Type="http://schemas.openxmlformats.org/officeDocument/2006/relationships/slide" Target="../slides/slide1.xml"  /><Relationship Id="rId2" Type="http://schemas.openxmlformats.org/officeDocument/2006/relationships/notesMaster" Target="../notesMasters/notesMaster1.xml"  /></Relationships>
</file>

<file path=ppt/notesSlides/_rels/notesSlide2.xml.rels><?xml version="1.0" encoding="UTF-8" standalone="yes" ?><Relationships xmlns="http://schemas.openxmlformats.org/package/2006/relationships"><Relationship Id="rId1" Type="http://schemas.openxmlformats.org/officeDocument/2006/relationships/slide" Target="../slides/slide2.xml"  /><Relationship Id="rId2" Type="http://schemas.openxmlformats.org/officeDocument/2006/relationships/notesMaster" Target="../notesMasters/notesMaster1.xml"  /></Relationships>
</file>

<file path=ppt/notesSlides/_rels/notesSlide3.xml.rels><?xml version="1.0" encoding="UTF-8" standalone="yes" ?><Relationships xmlns="http://schemas.openxmlformats.org/package/2006/relationships"><Relationship Id="rId1" Type="http://schemas.openxmlformats.org/officeDocument/2006/relationships/slide" Target="../slides/slide4.xml"  /><Relationship Id="rId2" Type="http://schemas.openxmlformats.org/officeDocument/2006/relationships/notesMaster" Target="../notesMasters/notesMaster1.xml"  /></Relationships>
</file>

<file path=ppt/notesSlides/notesSlide1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/>
        <p:txBody>
          <a:bodyPr/>
          <a:lstStyle/>
          <a:p>
            <a:pPr lvl="0">
              <a:defRPr/>
            </a:pPr>
            <a:endParaRPr lang="en-US" altLang="ko-KR"/>
          </a:p>
        </p:txBody>
      </p:sp>
      <p:sp>
        <p:nvSpPr>
          <p:cNvPr id="3" name="슬라이드 노트 개체 틀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09F4262C-968C-4EE9-8164-CE16364706B3}" type="slidenum">
              <a:rPr lang="en-US" altLang="en-US"/>
              <a:pPr lvl="0">
                <a:defRPr/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/>
        <p:txBody>
          <a:bodyPr/>
          <a:lstStyle/>
          <a:p>
            <a:pPr lvl="0">
              <a:defRPr/>
            </a:pPr>
            <a:endParaRPr lang="en-US" altLang="ko-KR"/>
          </a:p>
        </p:txBody>
      </p:sp>
      <p:sp>
        <p:nvSpPr>
          <p:cNvPr id="3" name="슬라이드 노트 개체 틀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09F4262C-968C-4EE9-8164-CE16364706B3}" type="slidenum">
              <a:rPr lang="en-US" altLang="en-US"/>
              <a:pPr lvl="0">
                <a:defRPr/>
              </a:pPr>
              <a:t>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/>
        <p:txBody>
          <a:bodyPr/>
          <a:lstStyle/>
          <a:p>
            <a:pPr lvl="0">
              <a:defRPr/>
            </a:pPr>
            <a:endParaRPr lang="en-US" altLang="ko-KR"/>
          </a:p>
        </p:txBody>
      </p:sp>
      <p:sp>
        <p:nvSpPr>
          <p:cNvPr id="3" name="슬라이드 노트 개체 틀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09F4262C-968C-4EE9-8164-CE16364706B3}" type="slidenum">
              <a:rPr lang="en-US" altLang="en-US"/>
              <a:pPr lvl="0">
                <a:defRPr/>
              </a:pPr>
              <a:t>4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365759" y="1514968"/>
            <a:ext cx="4145279" cy="1045351"/>
          </a:xfrm>
        </p:spPr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31519" y="2763520"/>
            <a:ext cx="3413759" cy="124629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ko-KR" altLang="en-US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40A130E-E3B8-4EBE-931F-81B26B8448AA}" type="datetime1">
              <a:rPr lang="ko-KR" altLang="en-US"/>
              <a:pPr lvl="0">
                <a:defRPr/>
              </a:pPr>
              <a:t>2024-01-26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800C6A38-4290-41DD-B95C-4155372FD4A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objOnly" preserve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0" y="1514968"/>
            <a:ext cx="4876800" cy="1045351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A348888-F454-4AD2-BA62-3AF29D9807C0}" type="datetime1">
              <a:rPr lang="ko-KR" altLang="en-US"/>
              <a:pPr lvl="0">
                <a:defRPr/>
              </a:pPr>
              <a:t>2024-01-26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clipArtAndTx" preserve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243839" y="195298"/>
            <a:ext cx="4389119" cy="812800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4"/>
          </p:nvPr>
        </p:nvSpPr>
        <p:spPr>
          <a:xfrm>
            <a:off x="1142990" y="1574800"/>
            <a:ext cx="2590808" cy="2285999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>
              <a:defRPr/>
            </a:pPr>
            <a:r>
              <a:rPr lang="ko-KR" altLang="en-US"/>
              <a:t>첫째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둘째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셋째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넷째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다섯째 목차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6FEC12-A4C9-4837-AF94-AD867782C04C}" type="datetime1">
              <a:rPr lang="ko-KR" altLang="en-US"/>
              <a:pPr lvl="0">
                <a:defRPr/>
              </a:pPr>
              <a:t>2024-01-26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 idx="0"/>
          </p:nvPr>
        </p:nvSpPr>
        <p:spPr>
          <a:xfrm>
            <a:off x="3535679" y="195298"/>
            <a:ext cx="1097279" cy="4161084"/>
          </a:xfrm>
        </p:spPr>
        <p:txBody>
          <a:bodyPr vert="eaVert"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43839" y="195298"/>
            <a:ext cx="3210559" cy="4161084"/>
          </a:xfrm>
        </p:spPr>
        <p:txBody>
          <a:bodyPr vert="eaVert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7F84A3-4F29-4053-ACFD-1BAF2D3F140C}" type="datetime1">
              <a:rPr lang="ko-KR" altLang="en-US"/>
              <a:pPr lvl="0">
                <a:defRPr/>
              </a:pPr>
              <a:t>2024-01-26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4953836A-82A3-4C8B-9D31-CD724F3673ED}" type="datetime1">
              <a:rPr lang="ko-KR" altLang="en-US"/>
              <a:pPr lvl="0">
                <a:defRPr/>
              </a:pPr>
              <a:t>2024-01-26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D2EBAF6-36D0-4DD8-B695-D4C1B37E35D6}" type="datetime1">
              <a:rPr lang="ko-KR" altLang="en-US"/>
              <a:pPr lvl="0">
                <a:defRPr/>
              </a:pPr>
              <a:t>2024-01-26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385233" y="3133795"/>
            <a:ext cx="4145279" cy="96858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85233" y="2066996"/>
            <a:ext cx="4145279" cy="106679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60728D28-603B-4EFC-80F8-17E5E9107035}" type="datetime1">
              <a:rPr lang="ko-KR" altLang="en-US"/>
              <a:pPr lvl="0">
                <a:defRPr/>
              </a:pPr>
              <a:t>2024-01-26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43839" y="1137920"/>
            <a:ext cx="2153919" cy="3218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479039" y="1137920"/>
            <a:ext cx="2153919" cy="3218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27A1F4E-0809-4239-8034-C38E431DAF92}" type="datetime1">
              <a:rPr lang="ko-KR" altLang="en-US"/>
              <a:pPr lvl="0">
                <a:defRPr/>
              </a:pPr>
              <a:t>2024-01-26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E0DA496-7307-4E8B-88DE-CB97B48BAB6F}" type="datetime1">
              <a:rPr lang="ko-KR" altLang="en-US"/>
              <a:pPr lvl="0">
                <a:defRPr/>
              </a:pPr>
              <a:t>2024-01-26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bl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sz="quarter" idx="13"/>
          </p:nvPr>
        </p:nvSpPr>
        <p:spPr>
          <a:xfrm>
            <a:off x="243214" y="1168400"/>
            <a:ext cx="4389119" cy="321792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>
              <a:defRPr/>
            </a:pPr>
            <a:r>
              <a:rPr lang="ko-KR" altLang="en-US"/>
              <a:t>표를 추가하려면 아이콘을 클릭하십시오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8721E90-850C-410B-8B89-8394F580CFDA}" type="datetime1">
              <a:rPr lang="ko-KR" altLang="en-US"/>
              <a:pPr lvl="0">
                <a:defRPr/>
              </a:pPr>
              <a:t>2024-01-26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fourObj" preserve="1">
  <p:cSld name="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243839" y="1137920"/>
            <a:ext cx="2153919" cy="15616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2479039" y="1137920"/>
            <a:ext cx="2153919" cy="15616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243214" y="2833223"/>
            <a:ext cx="2153919" cy="15616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2478414" y="2833223"/>
            <a:ext cx="2153919" cy="15616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ko-KR" altLang="en-US"/>
              <a:pPr lvl="0">
                <a:defRPr/>
              </a:pPr>
              <a:t>2024-01-26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955886" y="3413760"/>
            <a:ext cx="2926079" cy="403013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955886" y="435751"/>
            <a:ext cx="2926079" cy="292608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r>
              <a:rPr lang="ko-KR" altLang="en-US"/>
              <a:t>그림을 추가하려면 아이콘을 클릭하십시오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955886" y="3816773"/>
            <a:ext cx="2926079" cy="5723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ko-KR" altLang="en-US"/>
              <a:pPr lvl="0">
                <a:defRPr/>
              </a:pPr>
              <a:t>2024-01-26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 idx="0"/>
          </p:nvPr>
        </p:nvSpPr>
        <p:spPr>
          <a:xfrm>
            <a:off x="243839" y="195298"/>
            <a:ext cx="4389119" cy="8128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43839" y="1137920"/>
            <a:ext cx="4389119" cy="3218462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243839" y="4520071"/>
            <a:ext cx="1137919" cy="259644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D422D86A-5F52-4165-8473-F1B836277586}" type="datetime1">
              <a:rPr lang="ko-KR" altLang="en-US"/>
              <a:pPr lvl="0">
                <a:defRPr/>
              </a:pPr>
              <a:t>2024-01-26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666239" y="4520071"/>
            <a:ext cx="1544319" cy="259644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495039" y="4520071"/>
            <a:ext cx="1137919" cy="259644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xmlns:mc="http://schemas.openxmlformats.org/markup-compatibility/2006" xmlns:hp="http://schemas.haansoft.com/office/presentation/8.0" mc:Ignorable="hp" hp:hslDur="500"/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0" eaLnBrk="1" latinLnBrk="1" hangingPunct="1">
        <a:defRPr>
          <a:solidFill>
            <a:schemeClr val="tx2"/>
          </a:solidFill>
        </a:defRPr>
      </a:lvl2pPr>
      <a:lvl3pPr rtl="0" eaLnBrk="1" latinLnBrk="1" hangingPunct="1">
        <a:defRPr>
          <a:solidFill>
            <a:schemeClr val="tx2"/>
          </a:solidFill>
        </a:defRPr>
      </a:lvl3pPr>
      <a:lvl4pPr rtl="0" eaLnBrk="1" latinLnBrk="1" hangingPunct="1">
        <a:defRPr>
          <a:solidFill>
            <a:schemeClr val="tx2"/>
          </a:solidFill>
        </a:defRPr>
      </a:lvl4pPr>
      <a:lvl5pPr rtl="0" eaLnBrk="1" latinLnBrk="1" hangingPunct="1">
        <a:defRPr>
          <a:solidFill>
            <a:schemeClr val="tx2"/>
          </a:solidFill>
        </a:defRPr>
      </a:lvl5pPr>
      <a:lvl6pPr rtl="0" eaLnBrk="1" latinLnBrk="1" hangingPunct="1">
        <a:defRPr>
          <a:solidFill>
            <a:schemeClr val="tx2"/>
          </a:solidFill>
        </a:defRPr>
      </a:lvl6pPr>
      <a:lvl7pPr rtl="0" eaLnBrk="1" latinLnBrk="1" hangingPunct="1">
        <a:defRPr>
          <a:solidFill>
            <a:schemeClr val="tx2"/>
          </a:solidFill>
        </a:defRPr>
      </a:lvl7pPr>
      <a:lvl8pPr rtl="0" eaLnBrk="1" latinLnBrk="1" hangingPunct="1">
        <a:defRPr>
          <a:solidFill>
            <a:schemeClr val="tx2"/>
          </a:solidFill>
        </a:defRPr>
      </a:lvl8pPr>
      <a:lvl9pPr rtl="0"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1.xml"  /><Relationship Id="rId2" Type="http://schemas.openxmlformats.org/officeDocument/2006/relationships/slideLayout" Target="../slideLayouts/slideLayout3.xml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2.xml"  /><Relationship Id="rId2" Type="http://schemas.openxmlformats.org/officeDocument/2006/relationships/slideLayout" Target="../slideLayouts/slideLayout3.xml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Relationship Id="rId2" Type="http://schemas.openxmlformats.org/officeDocument/2006/relationships/image" Target="../media/image1.png"  /><Relationship Id="rId3" Type="http://schemas.openxmlformats.org/officeDocument/2006/relationships/image" Target="../media/image2.pn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3.xml"  /><Relationship Id="rId2" Type="http://schemas.openxmlformats.org/officeDocument/2006/relationships/slideLayout" Target="../slideLayouts/slideLayout3.xml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solidFill>
          <a:schemeClr val="dk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가로 글상자 119"/>
          <p:cNvSpPr txBox="1"/>
          <p:nvPr/>
        </p:nvSpPr>
        <p:spPr>
          <a:xfrm>
            <a:off x="0" y="0"/>
            <a:ext cx="4876800" cy="4767834"/>
          </a:xfrm>
          <a:prstGeom prst="rect">
            <a:avLst/>
          </a:prstGeom>
          <a:noFill/>
        </p:spPr>
        <p:txBody>
          <a:bodyPr wrap="square" lIns="72009" tIns="72009" rIns="72009" bIns="72009">
            <a:spAutoFit/>
          </a:bodyPr>
          <a:p>
            <a:pPr lvl="0">
              <a:defRPr/>
            </a:pPr>
            <a:r>
              <a:rPr lang="en-US" altLang="ko-KR" sz="3800">
                <a:solidFill>
                  <a:srgbClr val="d9d9d9"/>
                </a:solidFill>
                <a:latin typeface="Arial Black"/>
              </a:rPr>
              <a:t>A B C D E F G H</a:t>
            </a:r>
            <a:endParaRPr lang="en-US" altLang="ko-KR" sz="3800">
              <a:solidFill>
                <a:srgbClr val="d9d9d9"/>
              </a:solidFill>
              <a:latin typeface="Arial Black"/>
            </a:endParaRPr>
          </a:p>
          <a:p>
            <a:pPr lvl="0">
              <a:defRPr/>
            </a:pPr>
            <a:r>
              <a:rPr lang="en-US" altLang="ko-KR" sz="3800">
                <a:solidFill>
                  <a:srgbClr val="d9d9d9"/>
                </a:solidFill>
                <a:latin typeface="Arial Black"/>
              </a:rPr>
              <a:t>I J K L M N O P</a:t>
            </a:r>
            <a:endParaRPr lang="en-US" altLang="ko-KR" sz="3800">
              <a:solidFill>
                <a:srgbClr val="d9d9d9"/>
              </a:solidFill>
              <a:latin typeface="Arial Black"/>
            </a:endParaRPr>
          </a:p>
          <a:p>
            <a:pPr lvl="0">
              <a:defRPr/>
            </a:pPr>
            <a:r>
              <a:rPr lang="en-US" altLang="ko-KR" sz="3800">
                <a:solidFill>
                  <a:srgbClr val="d9d9d9"/>
                </a:solidFill>
                <a:latin typeface="Arial Black"/>
              </a:rPr>
              <a:t>Q R S T U</a:t>
            </a:r>
            <a:r>
              <a:rPr lang="ko-KR" altLang="en-US" sz="3800">
                <a:solidFill>
                  <a:srgbClr val="d9d9d9"/>
                </a:solidFill>
                <a:latin typeface="Arial Black"/>
              </a:rPr>
              <a:t> </a:t>
            </a:r>
            <a:r>
              <a:rPr lang="en-US" altLang="ko-KR" sz="3800">
                <a:solidFill>
                  <a:srgbClr val="d9d9d9"/>
                </a:solidFill>
                <a:latin typeface="Arial Black"/>
              </a:rPr>
              <a:t>V W X Y Z . - / ? ! ( ) </a:t>
            </a:r>
            <a:endParaRPr lang="en-US" altLang="ko-KR" sz="3800">
              <a:solidFill>
                <a:srgbClr val="d9d9d9"/>
              </a:solidFill>
              <a:latin typeface="Arial Black"/>
            </a:endParaRPr>
          </a:p>
          <a:p>
            <a:pPr lvl="0">
              <a:defRPr/>
            </a:pPr>
            <a:r>
              <a:rPr lang="en-US" altLang="ko-KR" sz="3800">
                <a:solidFill>
                  <a:srgbClr val="d9d9d9"/>
                </a:solidFill>
                <a:latin typeface="Arial Black"/>
              </a:rPr>
              <a:t>a b c d e f g h i j</a:t>
            </a:r>
            <a:endParaRPr lang="en-US" altLang="ko-KR" sz="3800">
              <a:solidFill>
                <a:srgbClr val="d9d9d9"/>
              </a:solidFill>
              <a:latin typeface="Arial Black"/>
            </a:endParaRPr>
          </a:p>
          <a:p>
            <a:pPr lvl="0">
              <a:defRPr/>
            </a:pPr>
            <a:r>
              <a:rPr lang="en-US" altLang="ko-KR" sz="3800">
                <a:solidFill>
                  <a:srgbClr val="d9d9d9"/>
                </a:solidFill>
                <a:latin typeface="Arial Black"/>
              </a:rPr>
              <a:t>k l m n o p q r s t</a:t>
            </a:r>
            <a:endParaRPr lang="en-US" altLang="ko-KR" sz="3800">
              <a:solidFill>
                <a:srgbClr val="d9d9d9"/>
              </a:solidFill>
              <a:latin typeface="Arial Black"/>
            </a:endParaRPr>
          </a:p>
          <a:p>
            <a:pPr lvl="0">
              <a:defRPr/>
            </a:pPr>
            <a:r>
              <a:rPr lang="en-US" altLang="ko-KR" sz="3800">
                <a:solidFill>
                  <a:srgbClr val="d9d9d9"/>
                </a:solidFill>
                <a:latin typeface="Arial Black"/>
              </a:rPr>
              <a:t>u v w x y z</a:t>
            </a:r>
            <a:endParaRPr lang="en-US" altLang="ko-KR" sz="3800">
              <a:solidFill>
                <a:srgbClr val="d9d9d9"/>
              </a:solidFill>
              <a:latin typeface="Arial Black"/>
            </a:endParaRPr>
          </a:p>
          <a:p>
            <a:pPr lvl="0">
              <a:defRPr/>
            </a:pPr>
            <a:r>
              <a:rPr lang="en-US" altLang="ko-KR" sz="3800">
                <a:solidFill>
                  <a:srgbClr val="d9d9d9"/>
                </a:solidFill>
                <a:latin typeface="Arial Black"/>
              </a:rPr>
              <a:t>0 1 2 3 4 5 6 7 8 9</a:t>
            </a:r>
            <a:endParaRPr lang="en-US" altLang="ko-KR" sz="3800">
              <a:solidFill>
                <a:srgbClr val="d9d9d9"/>
              </a:solidFill>
              <a:latin typeface="Arial Black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solidFill>
          <a:schemeClr val="dk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가로 글상자 119"/>
          <p:cNvSpPr txBox="1"/>
          <p:nvPr/>
        </p:nvSpPr>
        <p:spPr>
          <a:xfrm>
            <a:off x="0" y="0"/>
            <a:ext cx="4876800" cy="4767834"/>
          </a:xfrm>
          <a:prstGeom prst="rect">
            <a:avLst/>
          </a:prstGeom>
          <a:noFill/>
        </p:spPr>
        <p:txBody>
          <a:bodyPr wrap="square" lIns="72009" tIns="72009" rIns="72009" bIns="72009">
            <a:spAutoFit/>
          </a:bodyPr>
          <a:p>
            <a:pPr lvl="0">
              <a:defRPr/>
            </a:pPr>
            <a:r>
              <a:rPr lang="en-US" altLang="ko-KR" sz="3800">
                <a:solidFill>
                  <a:srgbClr val="808080"/>
                </a:solidFill>
                <a:latin typeface="Arial Black"/>
              </a:rPr>
              <a:t>A B C D E F G H</a:t>
            </a:r>
            <a:endParaRPr lang="en-US" altLang="ko-KR" sz="3800">
              <a:solidFill>
                <a:srgbClr val="808080"/>
              </a:solidFill>
              <a:latin typeface="Arial Black"/>
            </a:endParaRPr>
          </a:p>
          <a:p>
            <a:pPr lvl="0">
              <a:defRPr/>
            </a:pPr>
            <a:r>
              <a:rPr lang="en-US" altLang="ko-KR" sz="3800">
                <a:solidFill>
                  <a:srgbClr val="808080"/>
                </a:solidFill>
                <a:latin typeface="Arial Black"/>
              </a:rPr>
              <a:t>I J K L M N O P</a:t>
            </a:r>
            <a:endParaRPr lang="en-US" altLang="ko-KR" sz="3800">
              <a:solidFill>
                <a:srgbClr val="808080"/>
              </a:solidFill>
              <a:latin typeface="Arial Black"/>
            </a:endParaRPr>
          </a:p>
          <a:p>
            <a:pPr lvl="0">
              <a:defRPr/>
            </a:pPr>
            <a:r>
              <a:rPr lang="en-US" altLang="ko-KR" sz="3800">
                <a:solidFill>
                  <a:srgbClr val="808080"/>
                </a:solidFill>
                <a:latin typeface="Arial Black"/>
              </a:rPr>
              <a:t>Q R S T U</a:t>
            </a:r>
            <a:r>
              <a:rPr lang="ko-KR" altLang="en-US" sz="3800">
                <a:solidFill>
                  <a:srgbClr val="808080"/>
                </a:solidFill>
                <a:latin typeface="Arial Black"/>
              </a:rPr>
              <a:t> </a:t>
            </a:r>
            <a:r>
              <a:rPr lang="en-US" altLang="ko-KR" sz="3800">
                <a:solidFill>
                  <a:srgbClr val="808080"/>
                </a:solidFill>
                <a:latin typeface="Arial Black"/>
              </a:rPr>
              <a:t>V W X Y Z . - / ? ! ( ) </a:t>
            </a:r>
            <a:endParaRPr lang="en-US" altLang="ko-KR" sz="3800">
              <a:solidFill>
                <a:srgbClr val="808080"/>
              </a:solidFill>
              <a:latin typeface="Arial Black"/>
            </a:endParaRPr>
          </a:p>
          <a:p>
            <a:pPr lvl="0">
              <a:defRPr/>
            </a:pPr>
            <a:r>
              <a:rPr lang="en-US" altLang="ko-KR" sz="3800">
                <a:solidFill>
                  <a:srgbClr val="808080"/>
                </a:solidFill>
                <a:latin typeface="Arial Black"/>
              </a:rPr>
              <a:t>a b c d e f g h i j</a:t>
            </a:r>
            <a:endParaRPr lang="en-US" altLang="ko-KR" sz="3800">
              <a:solidFill>
                <a:srgbClr val="808080"/>
              </a:solidFill>
              <a:latin typeface="Arial Black"/>
            </a:endParaRPr>
          </a:p>
          <a:p>
            <a:pPr lvl="0">
              <a:defRPr/>
            </a:pPr>
            <a:r>
              <a:rPr lang="en-US" altLang="ko-KR" sz="3800">
                <a:solidFill>
                  <a:srgbClr val="808080"/>
                </a:solidFill>
                <a:latin typeface="Arial Black"/>
              </a:rPr>
              <a:t>k l m n o p q r s t</a:t>
            </a:r>
            <a:endParaRPr lang="en-US" altLang="ko-KR" sz="3800">
              <a:solidFill>
                <a:srgbClr val="808080"/>
              </a:solidFill>
              <a:latin typeface="Arial Black"/>
            </a:endParaRPr>
          </a:p>
          <a:p>
            <a:pPr lvl="0">
              <a:defRPr/>
            </a:pPr>
            <a:r>
              <a:rPr lang="en-US" altLang="ko-KR" sz="3800">
                <a:solidFill>
                  <a:srgbClr val="808080"/>
                </a:solidFill>
                <a:latin typeface="Arial Black"/>
              </a:rPr>
              <a:t>u v w x y z</a:t>
            </a:r>
            <a:endParaRPr lang="en-US" altLang="ko-KR" sz="3800">
              <a:solidFill>
                <a:srgbClr val="808080"/>
              </a:solidFill>
              <a:latin typeface="Arial Black"/>
            </a:endParaRPr>
          </a:p>
          <a:p>
            <a:pPr lvl="0">
              <a:defRPr/>
            </a:pPr>
            <a:r>
              <a:rPr lang="en-US" altLang="ko-KR" sz="3800">
                <a:solidFill>
                  <a:srgbClr val="808080"/>
                </a:solidFill>
                <a:latin typeface="Arial Black"/>
              </a:rPr>
              <a:t>0 1 2 3 4 5 6 7 8 9</a:t>
            </a:r>
            <a:endParaRPr lang="en-US" altLang="ko-KR" sz="3800">
              <a:solidFill>
                <a:srgbClr val="808080"/>
              </a:solidFill>
              <a:latin typeface="Arial Black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solidFill>
          <a:schemeClr val="dk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/>
          <p:nvPr/>
        </p:nvPicPr>
        <p:blipFill rotWithShape="1">
          <a:blip r:embed="rId3">
            <a:extLst>
              <a:ext uri="783A4284-B454-46f5-B8C8-42B5039CE256">
                <hp:hncPhoto xmlns:hp="http://schemas.haansoft.com/office/presentation/8.0">
                  <hd:imgLayer xmlns:hd="http://schemas.haansoft.com/office/drawingml/8.0" r:embed="rId2">
                    <hd:imgEffect xmlns:hd="http://schemas.haansoft.com/office/drawingml/8.0">
                      <hd:artEffectSharpenSoften amount="-32000"/>
                    </hd:imgEffect>
                  </hd:imgLayer>
                </hp:hncPhoto>
              </a:ext>
            </a:extLst>
          </a:blip>
          <a:stretch>
            <a:fillRect/>
          </a:stretch>
        </p:blipFill>
        <p:spPr>
          <a:xfrm>
            <a:off x="-10789" y="0"/>
            <a:ext cx="4895850" cy="47910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가로 글상자 119"/>
          <p:cNvSpPr txBox="1"/>
          <p:nvPr/>
        </p:nvSpPr>
        <p:spPr>
          <a:xfrm>
            <a:off x="0" y="0"/>
            <a:ext cx="4876800" cy="4767834"/>
          </a:xfrm>
          <a:prstGeom prst="rect">
            <a:avLst/>
          </a:prstGeom>
          <a:noFill/>
        </p:spPr>
        <p:txBody>
          <a:bodyPr wrap="square" lIns="72009" tIns="72009" rIns="72009" bIns="72009">
            <a:spAutoFit/>
          </a:bodyPr>
          <a:p>
            <a:pPr lvl="0">
              <a:defRPr/>
            </a:pPr>
            <a:r>
              <a:rPr lang="en-US" altLang="ko-KR" sz="3800">
                <a:solidFill>
                  <a:srgbClr val="595959"/>
                </a:solidFill>
                <a:latin typeface="Arial Black"/>
              </a:rPr>
              <a:t>A B C D E F G H</a:t>
            </a:r>
            <a:endParaRPr lang="en-US" altLang="ko-KR" sz="3800">
              <a:solidFill>
                <a:srgbClr val="595959"/>
              </a:solidFill>
              <a:latin typeface="Arial Black"/>
            </a:endParaRPr>
          </a:p>
          <a:p>
            <a:pPr lvl="0">
              <a:defRPr/>
            </a:pPr>
            <a:r>
              <a:rPr lang="en-US" altLang="ko-KR" sz="3800">
                <a:solidFill>
                  <a:srgbClr val="595959"/>
                </a:solidFill>
                <a:latin typeface="Arial Black"/>
              </a:rPr>
              <a:t>I J K L M N O P</a:t>
            </a:r>
            <a:endParaRPr lang="en-US" altLang="ko-KR" sz="3800">
              <a:solidFill>
                <a:srgbClr val="595959"/>
              </a:solidFill>
              <a:latin typeface="Arial Black"/>
            </a:endParaRPr>
          </a:p>
          <a:p>
            <a:pPr lvl="0">
              <a:defRPr/>
            </a:pPr>
            <a:r>
              <a:rPr lang="en-US" altLang="ko-KR" sz="3800">
                <a:solidFill>
                  <a:srgbClr val="595959"/>
                </a:solidFill>
                <a:latin typeface="Arial Black"/>
              </a:rPr>
              <a:t>Q R S T U</a:t>
            </a:r>
            <a:r>
              <a:rPr lang="ko-KR" altLang="en-US" sz="3800">
                <a:solidFill>
                  <a:srgbClr val="595959"/>
                </a:solidFill>
                <a:latin typeface="Arial Black"/>
              </a:rPr>
              <a:t> </a:t>
            </a:r>
            <a:r>
              <a:rPr lang="en-US" altLang="ko-KR" sz="3800">
                <a:solidFill>
                  <a:srgbClr val="595959"/>
                </a:solidFill>
                <a:latin typeface="Arial Black"/>
              </a:rPr>
              <a:t>V W X Y Z . - / ? ! ( ) </a:t>
            </a:r>
            <a:endParaRPr lang="en-US" altLang="ko-KR" sz="3800">
              <a:solidFill>
                <a:srgbClr val="595959"/>
              </a:solidFill>
              <a:latin typeface="Arial Black"/>
            </a:endParaRPr>
          </a:p>
          <a:p>
            <a:pPr lvl="0">
              <a:defRPr/>
            </a:pPr>
            <a:r>
              <a:rPr lang="en-US" altLang="ko-KR" sz="3800">
                <a:solidFill>
                  <a:srgbClr val="595959"/>
                </a:solidFill>
                <a:latin typeface="Arial Black"/>
              </a:rPr>
              <a:t>a b c d e f g h i j</a:t>
            </a:r>
            <a:endParaRPr lang="en-US" altLang="ko-KR" sz="3800">
              <a:solidFill>
                <a:srgbClr val="595959"/>
              </a:solidFill>
              <a:latin typeface="Arial Black"/>
            </a:endParaRPr>
          </a:p>
          <a:p>
            <a:pPr lvl="0">
              <a:defRPr/>
            </a:pPr>
            <a:r>
              <a:rPr lang="en-US" altLang="ko-KR" sz="3800">
                <a:solidFill>
                  <a:srgbClr val="595959"/>
                </a:solidFill>
                <a:latin typeface="Arial Black"/>
              </a:rPr>
              <a:t>k l m n o p q r s t</a:t>
            </a:r>
            <a:endParaRPr lang="en-US" altLang="ko-KR" sz="3800">
              <a:solidFill>
                <a:srgbClr val="595959"/>
              </a:solidFill>
              <a:latin typeface="Arial Black"/>
            </a:endParaRPr>
          </a:p>
          <a:p>
            <a:pPr lvl="0">
              <a:defRPr/>
            </a:pPr>
            <a:r>
              <a:rPr lang="en-US" altLang="ko-KR" sz="3800">
                <a:solidFill>
                  <a:srgbClr val="595959"/>
                </a:solidFill>
                <a:latin typeface="Arial Black"/>
              </a:rPr>
              <a:t>u v w x y z</a:t>
            </a:r>
            <a:endParaRPr lang="en-US" altLang="ko-KR" sz="3800">
              <a:solidFill>
                <a:srgbClr val="595959"/>
              </a:solidFill>
              <a:latin typeface="Arial Black"/>
            </a:endParaRPr>
          </a:p>
          <a:p>
            <a:pPr lvl="0">
              <a:defRPr/>
            </a:pPr>
            <a:r>
              <a:rPr lang="en-US" altLang="ko-KR" sz="3800">
                <a:solidFill>
                  <a:srgbClr val="595959"/>
                </a:solidFill>
                <a:latin typeface="Arial Black"/>
              </a:rPr>
              <a:t>0 1 2 3 4 5 6 7 8 9</a:t>
            </a:r>
            <a:endParaRPr lang="en-US" altLang="ko-KR" sz="3800">
              <a:solidFill>
                <a:srgbClr val="595959"/>
              </a:solidFill>
              <a:latin typeface="Arial Black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0000ff"/>
      </a:hlink>
      <a:folHlink>
        <a:srgbClr val="800080"/>
      </a:folHlink>
    </a:clrScheme>
    <a:fontScheme name="한컴오피스">
      <a:maj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Phetsarath OT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Phetsarath OT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57150">
          <a:solidFill>
            <a:schemeClr val="lt1"/>
          </a:solidFill>
        </a:ln>
      </a:spPr>
      <a:bodyPr anchor="ctr"/>
      <a:lstStyle>
        <a:defPPr lvl="0" algn="ctr">
          <a:defRPr lang="en-US" altLang="ko-KR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/>
      <a:lstStyle/>
    </a:txDef>
  </a:objectDefaults>
</a:theme>
</file>

<file path=ppt/theme/theme2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0000ff"/>
      </a:hlink>
      <a:folHlink>
        <a:srgbClr val="800080"/>
      </a:folHlink>
    </a:clrScheme>
    <a:fontScheme name="한컴오피스">
      <a:maj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Phetsarath OT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Phetsarath OT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192</ep:Words>
  <ep:PresentationFormat>사용자 지정</ep:PresentationFormat>
  <ep:Paragraphs>21</ep:Paragraphs>
  <ep:Slides>4</ep:Slides>
  <ep:Notes>3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ep:HeadingPairs>
  <ep:TitlesOfParts>
    <vt:vector size="5" baseType="lpstr">
      <vt:lpstr>한컴오피스</vt:lpstr>
      <vt:lpstr>슬라이드 1</vt:lpstr>
      <vt:lpstr>슬라이드 2</vt:lpstr>
      <vt:lpstr>슬라이드 3</vt:lpstr>
      <vt:lpstr>슬라이드 4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2024-01-10T14:52:15.450</dcterms:created>
  <dc:creator>Urbanmaid</dc:creator>
  <cp:lastModifiedBy>Urbanmaid</cp:lastModifiedBy>
  <dcterms:modified xsi:type="dcterms:W3CDTF">2024-01-26T12:32:33.128</dcterms:modified>
  <cp:revision>253</cp:revision>
  <cp:version>1100.0100.01</cp:version>
</cp:coreProperties>
</file>

<file path=docProps/custom.xml><?xml version="1.0" encoding="utf-8"?>
<cfp:Properties xmlns:r="http://schemas.openxmlformats.org/officeDocument/2006/relationships" xmlns:cfp="http://schemas.openxmlformats.org/officeDocument/2006/custom-properties" xmlns:vt="http://schemas.openxmlformats.org/officeDocument/2006/docPropsVTypes"/>
</file>