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648" r:id="rId1"/>
  </p:sldMasterIdLst>
  <p:sldIdLst>
    <p:sldId id="256" r:id="rId2"/>
    <p:sldId id="258" r:id="rId3"/>
  </p:sldIdLst>
  <p:sldSz cx="7315200" cy="24384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>
  <a:tblStyle styleId="{01A66EDD-3DAB-4C5B-A090-DC80EC1FD486}" styleName="Normal Style 1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lum val="9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lum val="8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lum val="8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snapVertSplitter="1">
    <p:restoredLeft sz="12579"/>
    <p:restoredTop sz="90000"/>
  </p:normalViewPr>
  <p:slideViewPr>
    <p:cSldViewPr snapToGrid="0" snapToObjects="1" showGuides="1">
      <p:cViewPr>
        <p:scale>
          <a:sx n="150" d="100"/>
          <a:sy n="150" d="100"/>
        </p:scale>
        <p:origin x="0" y="0"/>
      </p:cViewPr>
      <p:guideLst>
        <p:guide orient="horz" pos="767"/>
        <p:guide pos="230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9" cy="72009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presProps" Target="presProps.xml"  /><Relationship Id="rId5" Type="http://schemas.openxmlformats.org/officeDocument/2006/relationships/viewProps" Target="viewProps.xml"  /><Relationship Id="rId6" Type="http://schemas.openxmlformats.org/officeDocument/2006/relationships/theme" Target="theme/theme1.xml"  /><Relationship Id="rId7" Type="http://schemas.openxmlformats.org/officeDocument/2006/relationships/tableStyles" Target="tableStyles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548639" y="757484"/>
            <a:ext cx="6217919" cy="522675"/>
          </a:xfrm>
        </p:spPr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97279" y="1381760"/>
            <a:ext cx="5120639" cy="62314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40A130E-E3B8-4EBE-931F-81B26B8448AA}" type="datetime1">
              <a:rPr lang="ko-KR" altLang="en-US"/>
              <a:pPr lvl="0">
                <a:defRPr/>
              </a:pPr>
              <a:t>2024-01-14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800C6A38-4290-41DD-B95C-4155372FD4A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0" y="757484"/>
            <a:ext cx="7315200" cy="522675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A348888-F454-4AD2-BA62-3AF29D9807C0}" type="datetime1">
              <a:rPr lang="ko-KR" altLang="en-US"/>
              <a:pPr lvl="0">
                <a:defRPr/>
              </a:pPr>
              <a:t>2024-01-14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365759" y="97649"/>
            <a:ext cx="6583679" cy="406400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4"/>
          </p:nvPr>
        </p:nvSpPr>
        <p:spPr>
          <a:xfrm>
            <a:off x="1714486" y="787400"/>
            <a:ext cx="3886212" cy="1142999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>
              <a:defRPr/>
            </a:pPr>
            <a:r>
              <a:rPr lang="ko-KR" altLang="en-US"/>
              <a:t>첫째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둘째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셋째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넷째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다섯째 목차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6FEC12-A4C9-4837-AF94-AD867782C04C}" type="datetime1">
              <a:rPr lang="ko-KR" altLang="en-US"/>
              <a:pPr lvl="0">
                <a:defRPr/>
              </a:pPr>
              <a:t>2024-01-14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 idx="0"/>
          </p:nvPr>
        </p:nvSpPr>
        <p:spPr>
          <a:xfrm>
            <a:off x="5303519" y="97649"/>
            <a:ext cx="1645919" cy="2080542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65759" y="97649"/>
            <a:ext cx="4815839" cy="2080542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7F84A3-4F29-4053-ACFD-1BAF2D3F140C}" type="datetime1">
              <a:rPr lang="ko-KR" altLang="en-US"/>
              <a:pPr lvl="0">
                <a:defRPr/>
              </a:pPr>
              <a:t>2024-01-14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4953836A-82A3-4C8B-9D31-CD724F3673ED}" type="datetime1">
              <a:rPr lang="ko-KR" altLang="en-US"/>
              <a:pPr lvl="0">
                <a:defRPr/>
              </a:pPr>
              <a:t>2024-01-14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D2EBAF6-36D0-4DD8-B695-D4C1B37E35D6}" type="datetime1">
              <a:rPr lang="ko-KR" altLang="en-US"/>
              <a:pPr lvl="0">
                <a:defRPr/>
              </a:pPr>
              <a:t>2024-01-14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577849" y="1566897"/>
            <a:ext cx="6217919" cy="48429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77849" y="1033498"/>
            <a:ext cx="6217919" cy="53339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60728D28-603B-4EFC-80F8-17E5E9107035}" type="datetime1">
              <a:rPr lang="ko-KR" altLang="en-US"/>
              <a:pPr lvl="0">
                <a:defRPr/>
              </a:pPr>
              <a:t>2024-01-14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65759" y="568960"/>
            <a:ext cx="3230879" cy="16092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718559" y="568960"/>
            <a:ext cx="3230879" cy="16092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27A1F4E-0809-4239-8034-C38E431DAF92}" type="datetime1">
              <a:rPr lang="ko-KR" altLang="en-US"/>
              <a:pPr lvl="0">
                <a:defRPr/>
              </a:pPr>
              <a:t>2024-01-14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E0DA496-7307-4E8B-88DE-CB97B48BAB6F}" type="datetime1">
              <a:rPr lang="ko-KR" altLang="en-US"/>
              <a:pPr lvl="0">
                <a:defRPr/>
              </a:pPr>
              <a:t>2024-01-14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bl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sz="quarter" idx="13"/>
          </p:nvPr>
        </p:nvSpPr>
        <p:spPr>
          <a:xfrm>
            <a:off x="364822" y="584200"/>
            <a:ext cx="6583679" cy="160896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>
              <a:defRPr/>
            </a:pPr>
            <a:r>
              <a:rPr lang="ko-KR" altLang="en-US"/>
              <a:t>표를 추가하려면 아이콘을 클릭하십시오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8721E90-850C-410B-8B89-8394F580CFDA}" type="datetime1">
              <a:rPr lang="ko-KR" altLang="en-US"/>
              <a:pPr lvl="0">
                <a:defRPr/>
              </a:pPr>
              <a:t>2024-01-14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365759" y="568960"/>
            <a:ext cx="3230879" cy="780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3718559" y="568960"/>
            <a:ext cx="3230879" cy="780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364822" y="1416611"/>
            <a:ext cx="3230879" cy="780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717621" y="1416611"/>
            <a:ext cx="3230879" cy="780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ko-KR" altLang="en-US"/>
              <a:pPr lvl="0">
                <a:defRPr/>
              </a:pPr>
              <a:t>2024-01-14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1433829" y="1706880"/>
            <a:ext cx="4389119" cy="201506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433829" y="217875"/>
            <a:ext cx="4389119" cy="1463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r>
              <a:rPr lang="ko-KR" altLang="en-US"/>
              <a:t>그림을 추가하려면 아이콘을 클릭하십시오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433829" y="1908386"/>
            <a:ext cx="4389119" cy="2861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ko-KR" altLang="en-US"/>
              <a:pPr lvl="0">
                <a:defRPr/>
              </a:pPr>
              <a:t>2024-01-14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 idx="0"/>
          </p:nvPr>
        </p:nvSpPr>
        <p:spPr>
          <a:xfrm>
            <a:off x="365759" y="97649"/>
            <a:ext cx="6583679" cy="4064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65759" y="568960"/>
            <a:ext cx="6583679" cy="1609231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65759" y="2260035"/>
            <a:ext cx="1706879" cy="129822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D422D86A-5F52-4165-8473-F1B836277586}" type="datetime1">
              <a:rPr lang="ko-KR" altLang="en-US"/>
              <a:pPr lvl="0">
                <a:defRPr/>
              </a:pPr>
              <a:t>2024-01-14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499359" y="2260035"/>
            <a:ext cx="2316479" cy="129822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5242559" y="2260035"/>
            <a:ext cx="1706879" cy="129822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xmlns:mc="http://schemas.openxmlformats.org/markup-compatibility/2006" xmlns:hp="http://schemas.haansoft.com/office/presentation/8.0" mc:Ignorable="hp" hp:hslDur="500"/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가로 글상자 4"/>
          <p:cNvSpPr txBox="1"/>
          <p:nvPr/>
        </p:nvSpPr>
        <p:spPr>
          <a:xfrm>
            <a:off x="443323" y="171041"/>
            <a:ext cx="2322739" cy="909593"/>
          </a:xfrm>
          <a:prstGeom prst="rect">
            <a:avLst/>
          </a:prstGeom>
          <a:ln cap="flat" cmpd="sng" algn="ctr">
            <a:noFill/>
            <a:prstDash val="solid"/>
            <a:round/>
            <a:headEnd w="med" len="med"/>
            <a:tailEnd w="med" len="med"/>
          </a:ln>
        </p:spPr>
        <p:txBody>
          <a:bodyPr wrap="none" lIns="0" tIns="0" rIns="0" bIns="0" anchor="ctr" anchorCtr="0">
            <a:noAutofit/>
          </a:bodyPr>
          <a:p>
            <a:pPr lvl="0" algn="r">
              <a:defRPr/>
            </a:pPr>
            <a:r>
              <a:rPr lang="ko-KR" altLang="en-US" sz="5400">
                <a:solidFill>
                  <a:srgbClr val="ff0000"/>
                </a:solidFill>
                <a:latin typeface="Noto Sans KR Medium"/>
                <a:ea typeface="Noto Sans KR Medium"/>
              </a:rPr>
              <a:t>행선지</a:t>
            </a:r>
            <a:r>
              <a:rPr lang="en-US" altLang="ko-KR" sz="5400">
                <a:solidFill>
                  <a:srgbClr val="ff0000"/>
                </a:solidFill>
                <a:latin typeface="Noto Sans KR Medium"/>
                <a:ea typeface="Noto Sans KR Medium"/>
              </a:rPr>
              <a:t>1</a:t>
            </a:r>
            <a:endParaRPr lang="en-US" altLang="ko-KR" sz="5400">
              <a:solidFill>
                <a:srgbClr val="ff0000"/>
              </a:solidFill>
              <a:latin typeface="Noto Sans KR Medium"/>
              <a:ea typeface="Noto Sans KR Medium"/>
            </a:endParaRPr>
          </a:p>
        </p:txBody>
      </p:sp>
      <p:sp>
        <p:nvSpPr>
          <p:cNvPr id="6" name="가로 글상자 5"/>
          <p:cNvSpPr txBox="1"/>
          <p:nvPr/>
        </p:nvSpPr>
        <p:spPr>
          <a:xfrm>
            <a:off x="2766063" y="171041"/>
            <a:ext cx="297179" cy="909593"/>
          </a:xfrm>
          <a:prstGeom prst="rect">
            <a:avLst/>
          </a:prstGeom>
          <a:ln cap="flat" cmpd="sng" algn="ctr">
            <a:noFill/>
            <a:prstDash val="solid"/>
            <a:round/>
            <a:headEnd w="med" len="med"/>
            <a:tailEnd w="med" len="med"/>
          </a:ln>
        </p:spPr>
        <p:txBody>
          <a:bodyPr vert="wordArtVertRtl" wrap="none" anchor="ctr" anchorCtr="1">
            <a:noAutofit/>
          </a:bodyPr>
          <a:p>
            <a:pPr marL="0" lvl="0" indent="0" algn="just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Noto Sans KR Medium"/>
                <a:ea typeface="Noto Sans KR Medium"/>
              </a:rPr>
              <a:t>경유지</a:t>
            </a:r>
            <a:endPara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<a:solidFill>
                <a:srgbClr val="000000"/>
              </a:solidFill>
              <a:latin typeface="Noto Sans KR Medium"/>
              <a:ea typeface="Noto Sans KR Medium"/>
            </a:endParaRPr>
          </a:p>
        </p:txBody>
      </p:sp>
      <p:sp>
        <p:nvSpPr>
          <p:cNvPr id="7" name="가로 글상자 5"/>
          <p:cNvSpPr txBox="1"/>
          <p:nvPr/>
        </p:nvSpPr>
        <p:spPr>
          <a:xfrm>
            <a:off x="3063242" y="171041"/>
            <a:ext cx="297179" cy="909593"/>
          </a:xfrm>
          <a:prstGeom prst="rect">
            <a:avLst/>
          </a:prstGeom>
          <a:ln cap="flat" cmpd="sng" algn="ctr">
            <a:noFill/>
            <a:prstDash val="solid"/>
            <a:round/>
            <a:headEnd w="med" len="med"/>
            <a:tailEnd w="med" len="med"/>
          </a:ln>
        </p:spPr>
        <p:txBody>
          <a:bodyPr vert="wordArtVertRtl" wrap="none" anchor="ctr" anchorCtr="1">
            <a:noAutofit/>
          </a:bodyPr>
          <a:p>
            <a:pPr marL="0" lvl="0" indent="0" algn="just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Noto Sans KR Medium"/>
                <a:ea typeface="Noto Sans KR Medium"/>
              </a:rPr>
              <a:t>경유지</a:t>
            </a:r>
            <a:endPara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<a:solidFill>
                <a:srgbClr val="000000"/>
              </a:solidFill>
              <a:latin typeface="Noto Sans KR Medium"/>
              <a:ea typeface="Noto Sans KR Medium"/>
            </a:endParaRPr>
          </a:p>
        </p:txBody>
      </p:sp>
      <p:sp>
        <p:nvSpPr>
          <p:cNvPr id="8" name="가로 글상자 5"/>
          <p:cNvSpPr txBox="1"/>
          <p:nvPr/>
        </p:nvSpPr>
        <p:spPr>
          <a:xfrm>
            <a:off x="3360421" y="171041"/>
            <a:ext cx="297179" cy="909593"/>
          </a:xfrm>
          <a:prstGeom prst="rect">
            <a:avLst/>
          </a:prstGeom>
          <a:ln cap="flat" cmpd="sng" algn="ctr">
            <a:noFill/>
            <a:prstDash val="solid"/>
            <a:round/>
            <a:headEnd w="med" len="med"/>
            <a:tailEnd w="med" len="med"/>
          </a:ln>
        </p:spPr>
        <p:txBody>
          <a:bodyPr vert="wordArtVertRtl" wrap="none" anchor="ctr" anchorCtr="1">
            <a:noAutofit/>
          </a:bodyPr>
          <a:p>
            <a:pPr marL="0" lvl="0" indent="0" algn="just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Noto Sans KR Medium"/>
                <a:ea typeface="Noto Sans KR Medium"/>
              </a:rPr>
              <a:t>경유지</a:t>
            </a:r>
            <a:endPara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<a:solidFill>
                <a:srgbClr val="000000"/>
              </a:solidFill>
              <a:latin typeface="Noto Sans KR Medium"/>
              <a:ea typeface="Noto Sans KR Medium"/>
            </a:endParaRPr>
          </a:p>
        </p:txBody>
      </p:sp>
      <p:sp>
        <p:nvSpPr>
          <p:cNvPr id="9" name="가로 글상자 5"/>
          <p:cNvSpPr txBox="1"/>
          <p:nvPr/>
        </p:nvSpPr>
        <p:spPr>
          <a:xfrm>
            <a:off x="3657600" y="171041"/>
            <a:ext cx="297179" cy="909593"/>
          </a:xfrm>
          <a:prstGeom prst="rect">
            <a:avLst/>
          </a:prstGeom>
          <a:ln cap="flat" cmpd="sng" algn="ctr">
            <a:noFill/>
            <a:prstDash val="solid"/>
            <a:round/>
            <a:headEnd w="med" len="med"/>
            <a:tailEnd w="med" len="med"/>
          </a:ln>
        </p:spPr>
        <p:txBody>
          <a:bodyPr vert="wordArtVertRtl" wrap="none" anchor="ctr" anchorCtr="1">
            <a:noAutofit/>
          </a:bodyPr>
          <a:p>
            <a:pPr marL="0" lvl="0" indent="0" algn="just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Noto Sans KR Medium"/>
                <a:ea typeface="Noto Sans KR Medium"/>
              </a:rPr>
              <a:t>경유지</a:t>
            </a:r>
            <a:endPara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<a:solidFill>
                <a:srgbClr val="000000"/>
              </a:solidFill>
              <a:latin typeface="Noto Sans KR Medium"/>
              <a:ea typeface="Noto Sans KR Medium"/>
            </a:endParaRPr>
          </a:p>
        </p:txBody>
      </p:sp>
      <p:sp>
        <p:nvSpPr>
          <p:cNvPr id="10" name="가로 글상자 5"/>
          <p:cNvSpPr txBox="1"/>
          <p:nvPr/>
        </p:nvSpPr>
        <p:spPr>
          <a:xfrm>
            <a:off x="3954779" y="171041"/>
            <a:ext cx="297179" cy="909593"/>
          </a:xfrm>
          <a:prstGeom prst="rect">
            <a:avLst/>
          </a:prstGeom>
          <a:ln cap="flat" cmpd="sng" algn="ctr">
            <a:noFill/>
            <a:prstDash val="solid"/>
            <a:round/>
            <a:headEnd w="med" len="med"/>
            <a:tailEnd w="med" len="med"/>
          </a:ln>
        </p:spPr>
        <p:txBody>
          <a:bodyPr vert="wordArtVertRtl" wrap="none" anchor="ctr" anchorCtr="1">
            <a:noAutofit/>
          </a:bodyPr>
          <a:p>
            <a:pPr marL="0" lvl="0" indent="0" algn="just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Noto Sans KR Medium"/>
                <a:ea typeface="Noto Sans KR Medium"/>
              </a:rPr>
              <a:t>경유지</a:t>
            </a:r>
            <a:endPara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<a:solidFill>
                <a:srgbClr val="000000"/>
              </a:solidFill>
              <a:latin typeface="Noto Sans KR Medium"/>
              <a:ea typeface="Noto Sans KR Medium"/>
            </a:endParaRPr>
          </a:p>
        </p:txBody>
      </p:sp>
      <p:sp>
        <p:nvSpPr>
          <p:cNvPr id="11" name="가로 글상자 5"/>
          <p:cNvSpPr txBox="1"/>
          <p:nvPr/>
        </p:nvSpPr>
        <p:spPr>
          <a:xfrm>
            <a:off x="4251958" y="171041"/>
            <a:ext cx="297179" cy="909593"/>
          </a:xfrm>
          <a:prstGeom prst="rect">
            <a:avLst/>
          </a:prstGeom>
          <a:ln cap="flat" cmpd="sng" algn="ctr">
            <a:noFill/>
            <a:prstDash val="solid"/>
            <a:round/>
            <a:headEnd w="med" len="med"/>
            <a:tailEnd w="med" len="med"/>
          </a:ln>
        </p:spPr>
        <p:txBody>
          <a:bodyPr vert="wordArtVertRtl" wrap="none" anchor="ctr" anchorCtr="1">
            <a:noAutofit/>
          </a:bodyPr>
          <a:p>
            <a:pPr marL="0" lvl="0" indent="0" algn="just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Noto Sans KR Medium"/>
                <a:ea typeface="Noto Sans KR Medium"/>
              </a:rPr>
              <a:t>경유지</a:t>
            </a:r>
            <a:endPara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<a:solidFill>
                <a:srgbClr val="000000"/>
              </a:solidFill>
              <a:latin typeface="Noto Sans KR Medium"/>
              <a:ea typeface="Noto Sans KR Medium"/>
            </a:endParaRPr>
          </a:p>
        </p:txBody>
      </p:sp>
      <p:sp>
        <p:nvSpPr>
          <p:cNvPr id="12" name="가로 글상자 11"/>
          <p:cNvSpPr txBox="1"/>
          <p:nvPr/>
        </p:nvSpPr>
        <p:spPr>
          <a:xfrm>
            <a:off x="4549137" y="171040"/>
            <a:ext cx="2322739" cy="909593"/>
          </a:xfrm>
          <a:prstGeom prst="rect">
            <a:avLst/>
          </a:prstGeom>
          <a:ln cap="flat" cmpd="sng" algn="ctr">
            <a:noFill/>
            <a:prstDash val="solid"/>
            <a:round/>
            <a:headEnd w="med" len="med"/>
            <a:tailEnd w="med" len="med"/>
          </a:ln>
        </p:spPr>
        <p:txBody>
          <a:bodyPr wrap="none" lIns="0" tIns="0" rIns="0" bIns="0" anchor="ctr" anchorCtr="0">
            <a:noAutofit/>
          </a:bodyPr>
          <a:p>
            <a:pPr marL="0" lvl="0" indent="0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sz="5400" b="0" i="0" u="none" strike="noStrike" kern="1200" cap="none" spc="0" normalizeH="0" baseline="0" mc:Ignorable="hp" hp:hslEmbossed="0">
                <a:solidFill>
                  <a:srgbClr val="ff0000"/>
                </a:solidFill>
                <a:latin typeface="Noto Sans KR Medium"/>
                <a:ea typeface="Noto Sans KR Medium"/>
              </a:rPr>
              <a:t>행선지</a:t>
            </a:r>
            <a:r>
              <a:rPr xmlns:mc="http://schemas.openxmlformats.org/markup-compatibility/2006" xmlns:hp="http://schemas.haansoft.com/office/presentation/8.0" kumimoji="0" lang="en-US" altLang="ko-KR" sz="5400" b="0" i="0" u="none" strike="noStrike" kern="1200" cap="none" spc="0" normalizeH="0" baseline="0" mc:Ignorable="hp" hp:hslEmbossed="0">
                <a:solidFill>
                  <a:srgbClr val="ff0000"/>
                </a:solidFill>
                <a:latin typeface="Noto Sans KR Medium"/>
                <a:ea typeface="Noto Sans KR Medium"/>
              </a:rPr>
              <a:t>2</a:t>
            </a:r>
            <a:endParaRPr xmlns:mc="http://schemas.openxmlformats.org/markup-compatibility/2006" xmlns:hp="http://schemas.haansoft.com/office/presentation/8.0" kumimoji="0" lang="en-US" altLang="ko-KR" sz="5400" b="0" i="0" u="none" strike="noStrike" kern="1200" cap="none" spc="0" normalizeH="0" baseline="0" mc:Ignorable="hp" hp:hslEmbossed="0">
              <a:solidFill>
                <a:srgbClr val="ff0000"/>
              </a:solidFill>
              <a:latin typeface="Noto Sans KR Medium"/>
              <a:ea typeface="Noto Sans KR Medium"/>
            </a:endParaRPr>
          </a:p>
        </p:txBody>
      </p:sp>
      <p:sp>
        <p:nvSpPr>
          <p:cNvPr id="15" name="가로 글상자 4"/>
          <p:cNvSpPr txBox="1"/>
          <p:nvPr/>
        </p:nvSpPr>
        <p:spPr>
          <a:xfrm>
            <a:off x="443323" y="1387065"/>
            <a:ext cx="2322739" cy="909593"/>
          </a:xfrm>
          <a:prstGeom prst="rect">
            <a:avLst/>
          </a:prstGeom>
          <a:ln cap="flat" cmpd="sng" algn="ctr">
            <a:noFill/>
            <a:prstDash val="solid"/>
            <a:round/>
            <a:headEnd w="med" len="med"/>
            <a:tailEnd w="med" len="med"/>
          </a:ln>
        </p:spPr>
        <p:txBody>
          <a:bodyPr wrap="none" lIns="0" tIns="0" rIns="0" bIns="0" anchor="ctr" anchorCtr="0">
            <a:noAutofit/>
          </a:bodyPr>
          <a:p>
            <a:pPr marL="0" lvl="0" indent="0" algn="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sz="5400" b="0" i="0" u="none" strike="noStrike" kern="1200" cap="none" spc="0" normalizeH="0" baseline="0" mc:Ignorable="hp" hp:hslEmbossed="0">
                <a:solidFill>
                  <a:srgbClr val="ff0000"/>
                </a:solidFill>
                <a:latin typeface="Noto Sans KR Medium"/>
                <a:ea typeface="Noto Sans KR Medium"/>
              </a:rPr>
              <a:t>행선지</a:t>
            </a:r>
            <a:r>
              <a:rPr xmlns:mc="http://schemas.openxmlformats.org/markup-compatibility/2006" xmlns:hp="http://schemas.haansoft.com/office/presentation/8.0" kumimoji="0" lang="en-US" altLang="ko-KR" sz="5400" b="0" i="0" u="none" strike="noStrike" kern="1200" cap="none" spc="0" normalizeH="0" baseline="0" mc:Ignorable="hp" hp:hslEmbossed="0">
                <a:solidFill>
                  <a:srgbClr val="ff0000"/>
                </a:solidFill>
                <a:latin typeface="Noto Sans KR Medium"/>
                <a:ea typeface="Noto Sans KR Medium"/>
              </a:rPr>
              <a:t>1</a:t>
            </a:r>
            <a:endParaRPr xmlns:mc="http://schemas.openxmlformats.org/markup-compatibility/2006" xmlns:hp="http://schemas.haansoft.com/office/presentation/8.0" kumimoji="0" lang="en-US" altLang="ko-KR" sz="5400" b="0" i="0" u="none" strike="noStrike" kern="1200" cap="none" spc="0" normalizeH="0" baseline="0" mc:Ignorable="hp" hp:hslEmbossed="0">
              <a:solidFill>
                <a:srgbClr val="ff0000"/>
              </a:solidFill>
              <a:latin typeface="Noto Sans KR Medium"/>
              <a:ea typeface="Noto Sans KR Medium"/>
            </a:endParaRPr>
          </a:p>
        </p:txBody>
      </p:sp>
      <p:sp>
        <p:nvSpPr>
          <p:cNvPr id="16" name="가로 글상자 5"/>
          <p:cNvSpPr txBox="1"/>
          <p:nvPr/>
        </p:nvSpPr>
        <p:spPr>
          <a:xfrm>
            <a:off x="2766063" y="1387066"/>
            <a:ext cx="1783074" cy="285176"/>
          </a:xfrm>
          <a:prstGeom prst="rect">
            <a:avLst/>
          </a:prstGeom>
          <a:ln cap="flat" cmpd="sng" algn="ctr">
            <a:noFill/>
            <a:prstDash val="solid"/>
            <a:round/>
            <a:headEnd w="med" len="med"/>
            <a:tailEnd w="med" len="med"/>
          </a:ln>
        </p:spPr>
        <p:txBody>
          <a:bodyPr vert="horz" wrap="none" anchor="t" anchorCtr="0">
            <a:noAutofit/>
          </a:bodyPr>
          <a:p>
            <a:pPr marL="0" lvl="0" indent="0" algn="ct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Noto Sans KR Medium"/>
                <a:ea typeface="Noto Sans KR Medium"/>
              </a:rPr>
              <a:t>경유도로</a:t>
            </a:r>
            <a:endPara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<a:solidFill>
                <a:srgbClr val="000000"/>
              </a:solidFill>
              <a:latin typeface="Noto Sans KR Medium"/>
              <a:ea typeface="Noto Sans KR Medium"/>
            </a:endParaRPr>
          </a:p>
        </p:txBody>
      </p:sp>
      <p:sp>
        <p:nvSpPr>
          <p:cNvPr id="22" name="가로 글상자 11"/>
          <p:cNvSpPr txBox="1"/>
          <p:nvPr/>
        </p:nvSpPr>
        <p:spPr>
          <a:xfrm>
            <a:off x="4549137" y="1387065"/>
            <a:ext cx="2322739" cy="909593"/>
          </a:xfrm>
          <a:prstGeom prst="rect">
            <a:avLst/>
          </a:prstGeom>
          <a:ln cap="flat" cmpd="sng" algn="ctr">
            <a:noFill/>
            <a:prstDash val="solid"/>
            <a:round/>
            <a:headEnd w="med" len="med"/>
            <a:tailEnd w="med" len="med"/>
          </a:ln>
        </p:spPr>
        <p:txBody>
          <a:bodyPr wrap="none" lIns="0" tIns="0" rIns="0" bIns="0" anchor="ctr" anchorCtr="0">
            <a:noAutofit/>
          </a:bodyPr>
          <a:p>
            <a:pPr marL="0" lvl="0" indent="0" algn="l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sz="5400" b="0" i="0" u="none" strike="noStrike" kern="1200" cap="none" spc="0" normalizeH="0" baseline="0" mc:Ignorable="hp" hp:hslEmbossed="0">
                <a:solidFill>
                  <a:srgbClr val="ff0000"/>
                </a:solidFill>
                <a:latin typeface="Noto Sans KR Medium"/>
                <a:ea typeface="Noto Sans KR Medium"/>
              </a:rPr>
              <a:t>행선지</a:t>
            </a:r>
            <a:r>
              <a:rPr xmlns:mc="http://schemas.openxmlformats.org/markup-compatibility/2006" xmlns:hp="http://schemas.haansoft.com/office/presentation/8.0" kumimoji="0" lang="en-US" altLang="ko-KR" sz="5400" b="0" i="0" u="none" strike="noStrike" kern="1200" cap="none" spc="0" normalizeH="0" baseline="0" mc:Ignorable="hp" hp:hslEmbossed="0">
                <a:solidFill>
                  <a:srgbClr val="ff0000"/>
                </a:solidFill>
                <a:latin typeface="Noto Sans KR Medium"/>
                <a:ea typeface="Noto Sans KR Medium"/>
              </a:rPr>
              <a:t>2</a:t>
            </a:r>
            <a:endParaRPr xmlns:mc="http://schemas.openxmlformats.org/markup-compatibility/2006" xmlns:hp="http://schemas.haansoft.com/office/presentation/8.0" kumimoji="0" lang="en-US" altLang="ko-KR" sz="5400" b="0" i="0" u="none" strike="noStrike" kern="1200" cap="none" spc="0" normalizeH="0" baseline="0" mc:Ignorable="hp" hp:hslEmbossed="0">
              <a:solidFill>
                <a:srgbClr val="ff0000"/>
              </a:solidFill>
              <a:latin typeface="Noto Sans KR Medium"/>
              <a:ea typeface="Noto Sans KR Medium"/>
            </a:endParaRPr>
          </a:p>
        </p:txBody>
      </p:sp>
      <p:sp>
        <p:nvSpPr>
          <p:cNvPr id="23" name="가로 글상자 5"/>
          <p:cNvSpPr txBox="1"/>
          <p:nvPr/>
        </p:nvSpPr>
        <p:spPr>
          <a:xfrm>
            <a:off x="2766062" y="2011483"/>
            <a:ext cx="1783074" cy="285176"/>
          </a:xfrm>
          <a:prstGeom prst="rect">
            <a:avLst/>
          </a:prstGeom>
          <a:ln cap="flat" cmpd="sng" algn="ctr">
            <a:noFill/>
            <a:prstDash val="solid"/>
            <a:round/>
            <a:headEnd w="med" len="med"/>
            <a:tailEnd w="med" len="med"/>
          </a:ln>
        </p:spPr>
        <p:txBody>
          <a:bodyPr vert="horz" wrap="none" anchor="b" anchorCtr="0">
            <a:noAutofit/>
          </a:bodyPr>
          <a:p>
            <a:pPr marL="0" lvl="0" indent="0" algn="ct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Noto Sans KR Medium"/>
                <a:ea typeface="Noto Sans KR Medium"/>
              </a:rPr>
              <a:t>핵심경유지 </a:t>
            </a:r>
            <a:r>
              <a:rPr xmlns:mc="http://schemas.openxmlformats.org/markup-compatibility/2006" xmlns:hp="http://schemas.haansoft.com/office/presentation/8.0" kumimoji="0" lang="en-US" altLang="ko-KR" sz="12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Noto Sans KR Medium"/>
                <a:ea typeface="Noto Sans KR Medium"/>
              </a:rPr>
              <a:t>2</a:t>
            </a:r>
            <a:r>
              <a: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Noto Sans KR Medium"/>
                <a:ea typeface="Noto Sans KR Medium"/>
              </a:rPr>
              <a:t>개만 추림</a:t>
            </a:r>
            <a:endPara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<a:solidFill>
                <a:srgbClr val="000000"/>
              </a:solidFill>
              <a:latin typeface="Noto Sans KR Medium"/>
              <a:ea typeface="Noto Sans KR Medium"/>
            </a:endParaRPr>
          </a:p>
        </p:txBody>
      </p:sp>
      <p:sp>
        <p:nvSpPr>
          <p:cNvPr id="24" name="위쪽/아래쪽 화살표 23"/>
          <p:cNvSpPr/>
          <p:nvPr/>
        </p:nvSpPr>
        <p:spPr>
          <a:xfrm rot="5400000">
            <a:off x="3490912" y="1101663"/>
            <a:ext cx="333375" cy="1486262"/>
          </a:xfrm>
          <a:prstGeom prst="up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flat" cmpd="sng" algn="ctr">
            <a:noFill/>
            <a:prstDash val="solid"/>
            <a:round/>
            <a:headEnd w="med" len="med"/>
            <a:tailEnd w="med" len="med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/>
            </a:pP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가로 글상자 4"/>
          <p:cNvSpPr txBox="1"/>
          <p:nvPr/>
        </p:nvSpPr>
        <p:spPr>
          <a:xfrm>
            <a:off x="443323" y="171041"/>
            <a:ext cx="2322739" cy="909593"/>
          </a:xfrm>
          <a:prstGeom prst="rect">
            <a:avLst/>
          </a:prstGeom>
          <a:ln cap="flat" cmpd="sng" algn="ctr">
            <a:noFill/>
            <a:prstDash val="solid"/>
            <a:round/>
            <a:headEnd w="med" len="med"/>
            <a:tailEnd w="med" len="med"/>
          </a:ln>
        </p:spPr>
        <p:txBody>
          <a:bodyPr wrap="none" lIns="0" tIns="0" rIns="0" bIns="0" anchor="ctr" anchorCtr="0">
            <a:noAutofit/>
          </a:bodyPr>
          <a:p>
            <a:pPr marL="0" lvl="0" indent="0" algn="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sz="5400" b="0" i="0" u="none" strike="noStrike" kern="1200" cap="none" spc="0" normalizeH="0" baseline="0" mc:Ignorable="hp" hp:hslEmbossed="0">
                <a:solidFill>
                  <a:srgbClr val="ff0000"/>
                </a:solidFill>
                <a:latin typeface="Noto Sans KR Medium"/>
                <a:ea typeface="Noto Sans KR Medium"/>
              </a:rPr>
              <a:t>청덕동</a:t>
            </a:r>
            <a:endParaRPr lang="en-US" altLang="ko-KR" sz="5400">
              <a:solidFill>
                <a:srgbClr val="ff0000"/>
              </a:solidFill>
              <a:latin typeface="Noto Sans KR Medium"/>
              <a:ea typeface="Noto Sans KR Medium"/>
            </a:endParaRPr>
          </a:p>
        </p:txBody>
      </p:sp>
      <p:sp>
        <p:nvSpPr>
          <p:cNvPr id="6" name="가로 글상자 5"/>
          <p:cNvSpPr txBox="1"/>
          <p:nvPr/>
        </p:nvSpPr>
        <p:spPr>
          <a:xfrm>
            <a:off x="2766063" y="171041"/>
            <a:ext cx="297179" cy="909593"/>
          </a:xfrm>
          <a:prstGeom prst="rect">
            <a:avLst/>
          </a:prstGeom>
          <a:ln cap="flat" cmpd="sng" algn="ctr">
            <a:noFill/>
            <a:prstDash val="solid"/>
            <a:round/>
            <a:headEnd w="med" len="med"/>
            <a:tailEnd w="med" len="med"/>
          </a:ln>
        </p:spPr>
        <p:txBody>
          <a:bodyPr vert="wordArtVertRtl" wrap="none" anchor="ctr" anchorCtr="1">
            <a:noAutofit/>
          </a:bodyPr>
          <a:p>
            <a:pPr marL="0" lvl="0" indent="0" algn="just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Noto Sans KR Medium"/>
                <a:ea typeface="Noto Sans KR Medium"/>
              </a:rPr>
              <a:t>법무연수원</a:t>
            </a:r>
            <a:endPara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<a:solidFill>
                <a:srgbClr val="000000"/>
              </a:solidFill>
              <a:latin typeface="Noto Sans KR Medium"/>
              <a:ea typeface="Noto Sans KR Medium"/>
            </a:endParaRPr>
          </a:p>
        </p:txBody>
      </p:sp>
      <p:sp>
        <p:nvSpPr>
          <p:cNvPr id="7" name="가로 글상자 5"/>
          <p:cNvSpPr txBox="1"/>
          <p:nvPr/>
        </p:nvSpPr>
        <p:spPr>
          <a:xfrm>
            <a:off x="3063242" y="171041"/>
            <a:ext cx="297179" cy="909593"/>
          </a:xfrm>
          <a:prstGeom prst="rect">
            <a:avLst/>
          </a:prstGeom>
          <a:ln cap="flat" cmpd="sng" algn="ctr">
            <a:noFill/>
            <a:prstDash val="solid"/>
            <a:round/>
            <a:headEnd w="med" len="med"/>
            <a:tailEnd w="med" len="med"/>
          </a:ln>
        </p:spPr>
        <p:txBody>
          <a:bodyPr vert="wordArtVertRtl" wrap="none" anchor="ctr" anchorCtr="1">
            <a:noAutofit/>
          </a:bodyPr>
          <a:p>
            <a:pPr marL="0" lvl="0" indent="0" algn="just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Noto Sans KR Medium"/>
                <a:ea typeface="Noto Sans KR Medium"/>
              </a:rPr>
              <a:t>경유지</a:t>
            </a:r>
            <a:endPara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<a:solidFill>
                <a:srgbClr val="000000"/>
              </a:solidFill>
              <a:latin typeface="Noto Sans KR Medium"/>
              <a:ea typeface="Noto Sans KR Medium"/>
            </a:endParaRPr>
          </a:p>
        </p:txBody>
      </p:sp>
      <p:sp>
        <p:nvSpPr>
          <p:cNvPr id="8" name="가로 글상자 5"/>
          <p:cNvSpPr txBox="1"/>
          <p:nvPr/>
        </p:nvSpPr>
        <p:spPr>
          <a:xfrm>
            <a:off x="3360421" y="171041"/>
            <a:ext cx="297179" cy="909593"/>
          </a:xfrm>
          <a:prstGeom prst="rect">
            <a:avLst/>
          </a:prstGeom>
          <a:ln cap="flat" cmpd="sng" algn="ctr">
            <a:noFill/>
            <a:prstDash val="solid"/>
            <a:round/>
            <a:headEnd w="med" len="med"/>
            <a:tailEnd w="med" len="med"/>
          </a:ln>
        </p:spPr>
        <p:txBody>
          <a:bodyPr vert="wordArtVertRtl" wrap="none" anchor="ctr" anchorCtr="1">
            <a:noAutofit/>
          </a:bodyPr>
          <a:p>
            <a:pPr marL="0" lvl="0" indent="0" algn="just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Noto Sans KR Medium"/>
                <a:ea typeface="Noto Sans KR Medium"/>
              </a:rPr>
              <a:t>경유지</a:t>
            </a:r>
            <a:endPara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<a:solidFill>
                <a:srgbClr val="000000"/>
              </a:solidFill>
              <a:latin typeface="Noto Sans KR Medium"/>
              <a:ea typeface="Noto Sans KR Medium"/>
            </a:endParaRPr>
          </a:p>
        </p:txBody>
      </p:sp>
      <p:sp>
        <p:nvSpPr>
          <p:cNvPr id="9" name="가로 글상자 5"/>
          <p:cNvSpPr txBox="1"/>
          <p:nvPr/>
        </p:nvSpPr>
        <p:spPr>
          <a:xfrm>
            <a:off x="3657600" y="171041"/>
            <a:ext cx="297179" cy="909593"/>
          </a:xfrm>
          <a:prstGeom prst="rect">
            <a:avLst/>
          </a:prstGeom>
          <a:ln cap="flat" cmpd="sng" algn="ctr">
            <a:noFill/>
            <a:prstDash val="solid"/>
            <a:round/>
            <a:headEnd w="med" len="med"/>
            <a:tailEnd w="med" len="med"/>
          </a:ln>
        </p:spPr>
        <p:txBody>
          <a:bodyPr vert="wordArtVertRtl" wrap="none" anchor="ctr" anchorCtr="1">
            <a:noAutofit/>
          </a:bodyPr>
          <a:p>
            <a:pPr marL="0" lvl="0" indent="0" algn="just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Noto Sans KR Medium"/>
                <a:ea typeface="Noto Sans KR Medium"/>
              </a:rPr>
              <a:t>경유지</a:t>
            </a:r>
            <a:endPara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<a:solidFill>
                <a:srgbClr val="000000"/>
              </a:solidFill>
              <a:latin typeface="Noto Sans KR Medium"/>
              <a:ea typeface="Noto Sans KR Medium"/>
            </a:endParaRPr>
          </a:p>
        </p:txBody>
      </p:sp>
      <p:sp>
        <p:nvSpPr>
          <p:cNvPr id="10" name="가로 글상자 5"/>
          <p:cNvSpPr txBox="1"/>
          <p:nvPr/>
        </p:nvSpPr>
        <p:spPr>
          <a:xfrm>
            <a:off x="3954779" y="171041"/>
            <a:ext cx="297179" cy="909593"/>
          </a:xfrm>
          <a:prstGeom prst="rect">
            <a:avLst/>
          </a:prstGeom>
          <a:ln cap="flat" cmpd="sng" algn="ctr">
            <a:noFill/>
            <a:prstDash val="solid"/>
            <a:round/>
            <a:headEnd w="med" len="med"/>
            <a:tailEnd w="med" len="med"/>
          </a:ln>
        </p:spPr>
        <p:txBody>
          <a:bodyPr vert="wordArtVertRtl" wrap="none" anchor="ctr" anchorCtr="1">
            <a:noAutofit/>
          </a:bodyPr>
          <a:p>
            <a:pPr marL="0" lvl="0" indent="0" algn="just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Noto Sans KR Medium"/>
                <a:ea typeface="Noto Sans KR Medium"/>
              </a:rPr>
              <a:t>경유지</a:t>
            </a:r>
            <a:endPara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<a:solidFill>
                <a:srgbClr val="000000"/>
              </a:solidFill>
              <a:latin typeface="Noto Sans KR Medium"/>
              <a:ea typeface="Noto Sans KR Medium"/>
            </a:endParaRPr>
          </a:p>
        </p:txBody>
      </p:sp>
      <p:sp>
        <p:nvSpPr>
          <p:cNvPr id="11" name="가로 글상자 5"/>
          <p:cNvSpPr txBox="1"/>
          <p:nvPr/>
        </p:nvSpPr>
        <p:spPr>
          <a:xfrm>
            <a:off x="4251958" y="171041"/>
            <a:ext cx="297179" cy="909593"/>
          </a:xfrm>
          <a:prstGeom prst="rect">
            <a:avLst/>
          </a:prstGeom>
          <a:ln cap="flat" cmpd="sng" algn="ctr">
            <a:noFill/>
            <a:prstDash val="solid"/>
            <a:round/>
            <a:headEnd w="med" len="med"/>
            <a:tailEnd w="med" len="med"/>
          </a:ln>
        </p:spPr>
        <p:txBody>
          <a:bodyPr vert="wordArtVertRtl" wrap="none" anchor="ctr" anchorCtr="1">
            <a:noAutofit/>
          </a:bodyPr>
          <a:p>
            <a:pPr marL="0" lvl="0" indent="0" algn="just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Noto Sans KR Medium"/>
                <a:ea typeface="Noto Sans KR Medium"/>
              </a:rPr>
              <a:t>경유지</a:t>
            </a:r>
            <a:endPara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<a:solidFill>
                <a:srgbClr val="000000"/>
              </a:solidFill>
              <a:latin typeface="Noto Sans KR Medium"/>
              <a:ea typeface="Noto Sans KR Medium"/>
            </a:endParaRPr>
          </a:p>
        </p:txBody>
      </p:sp>
      <p:sp>
        <p:nvSpPr>
          <p:cNvPr id="12" name="가로 글상자 11"/>
          <p:cNvSpPr txBox="1"/>
          <p:nvPr/>
        </p:nvSpPr>
        <p:spPr>
          <a:xfrm>
            <a:off x="4549137" y="171040"/>
            <a:ext cx="2322739" cy="909593"/>
          </a:xfrm>
          <a:prstGeom prst="rect">
            <a:avLst/>
          </a:prstGeom>
          <a:ln cap="flat" cmpd="sng" algn="ctr">
            <a:noFill/>
            <a:prstDash val="solid"/>
            <a:round/>
            <a:headEnd w="med" len="med"/>
            <a:tailEnd w="med" len="med"/>
          </a:ln>
        </p:spPr>
        <p:txBody>
          <a:bodyPr wrap="none" lIns="0" tIns="0" rIns="0" bIns="0" anchor="ctr" anchorCtr="0">
            <a:noAutofit/>
          </a:bodyPr>
          <a:p>
            <a:pPr marL="0" lvl="0" indent="0" algn="l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sz="5400" b="0" i="0" u="none" strike="noStrike" kern="1200" cap="none" spc="0" normalizeH="0" baseline="0" mc:Ignorable="hp" hp:hslEmbossed="0">
                <a:solidFill>
                  <a:srgbClr val="ff0000"/>
                </a:solidFill>
                <a:latin typeface="Noto Sans KR Medium"/>
                <a:ea typeface="Noto Sans KR Medium"/>
              </a:rPr>
              <a:t>강남역</a:t>
            </a:r>
            <a:endParaRPr xmlns:mc="http://schemas.openxmlformats.org/markup-compatibility/2006" xmlns:hp="http://schemas.haansoft.com/office/presentation/8.0" kumimoji="0" lang="en-US" altLang="ko-KR" sz="5400" b="0" i="0" u="none" strike="noStrike" kern="1200" cap="none" spc="0" normalizeH="0" baseline="0" mc:Ignorable="hp" hp:hslEmbossed="0">
              <a:solidFill>
                <a:srgbClr val="ff0000"/>
              </a:solidFill>
              <a:latin typeface="Noto Sans KR Medium"/>
              <a:ea typeface="Noto Sans KR Medium"/>
            </a:endParaRPr>
          </a:p>
        </p:txBody>
      </p:sp>
      <p:grpSp>
        <p:nvGrpSpPr>
          <p:cNvPr id="25" name=""/>
          <p:cNvGrpSpPr/>
          <p:nvPr/>
        </p:nvGrpSpPr>
        <p:grpSpPr>
          <a:xfrm rot="0">
            <a:off x="443323" y="1387065"/>
            <a:ext cx="6428553" cy="909593"/>
            <a:chOff x="443323" y="1387065"/>
            <a:chExt cx="6428553" cy="909593"/>
          </a:xfrm>
        </p:grpSpPr>
        <p:sp>
          <p:nvSpPr>
            <p:cNvPr id="15" name="가로 글상자 4"/>
            <p:cNvSpPr txBox="1"/>
            <p:nvPr/>
          </p:nvSpPr>
          <p:spPr>
            <a:xfrm>
              <a:off x="443323" y="1387065"/>
              <a:ext cx="2322739" cy="909593"/>
            </a:xfrm>
            <a:prstGeom prst="rect">
              <a:avLst/>
            </a:prstGeom>
            <a:ln cap="flat" cmpd="sng" algn="ctr">
              <a:noFill/>
              <a:prstDash val="solid"/>
              <a:round/>
              <a:headEnd w="med" len="med"/>
              <a:tailEnd w="med" len="med"/>
            </a:ln>
          </p:spPr>
          <p:txBody>
            <a:bodyPr wrap="none" lIns="0" tIns="0" rIns="0" bIns="0" anchor="ctr" anchorCtr="0">
              <a:noAutofit/>
            </a:bodyPr>
            <a:p>
              <a:pPr marL="0" lvl="0" indent="0" algn="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ko-KR" altLang="en-US" sz="5400" b="0" i="0" u="none" strike="noStrike" kern="1200" cap="none" spc="0" normalizeH="0" baseline="0" mc:Ignorable="hp" hp:hslEmbossed="0">
                  <a:solidFill>
                    <a:srgbClr val="ff0000"/>
                  </a:solidFill>
                  <a:latin typeface="Noto Sans KR Medium"/>
                  <a:ea typeface="Noto Sans KR Medium"/>
                </a:rPr>
                <a:t>청덕동</a:t>
              </a:r>
              <a:endParaRPr xmlns:mc="http://schemas.openxmlformats.org/markup-compatibility/2006" xmlns:hp="http://schemas.haansoft.com/office/presentation/8.0" kumimoji="0" lang="ko-KR" altLang="en-US" sz="5400" b="0" i="0" u="none" strike="noStrike" kern="1200" cap="none" spc="0" normalizeH="0" baseline="0" mc:Ignorable="hp" hp:hslEmbossed="0">
                <a:solidFill>
                  <a:srgbClr val="ff0000"/>
                </a:solidFill>
                <a:latin typeface="Noto Sans KR Medium"/>
                <a:ea typeface="Noto Sans KR Medium"/>
              </a:endParaRPr>
            </a:p>
          </p:txBody>
        </p:sp>
        <p:sp>
          <p:nvSpPr>
            <p:cNvPr id="16" name="가로 글상자 5"/>
            <p:cNvSpPr txBox="1"/>
            <p:nvPr/>
          </p:nvSpPr>
          <p:spPr>
            <a:xfrm>
              <a:off x="2766063" y="1387066"/>
              <a:ext cx="1783074" cy="285176"/>
            </a:xfrm>
            <a:prstGeom prst="rect">
              <a:avLst/>
            </a:prstGeom>
            <a:ln cap="flat" cmpd="sng" algn="ctr">
              <a:noFill/>
              <a:prstDash val="solid"/>
              <a:round/>
              <a:headEnd w="med" len="med"/>
              <a:tailEnd w="med" len="med"/>
            </a:ln>
          </p:spPr>
          <p:txBody>
            <a:bodyPr vert="horz" wrap="none" anchor="t" anchorCtr="0">
              <a:noAutofit/>
            </a:bodyPr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Noto Sans KR Medium"/>
                  <a:ea typeface="Noto Sans KR Medium"/>
                </a:rPr>
                <a:t>경부고속도로</a:t>
              </a:r>
              <a:endPara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Noto Sans KR Medium"/>
                <a:ea typeface="Noto Sans KR Medium"/>
              </a:endParaRPr>
            </a:p>
          </p:txBody>
        </p:sp>
        <p:sp>
          <p:nvSpPr>
            <p:cNvPr id="22" name="가로 글상자 11"/>
            <p:cNvSpPr txBox="1"/>
            <p:nvPr/>
          </p:nvSpPr>
          <p:spPr>
            <a:xfrm>
              <a:off x="4549137" y="1387065"/>
              <a:ext cx="2322739" cy="909593"/>
            </a:xfrm>
            <a:prstGeom prst="rect">
              <a:avLst/>
            </a:prstGeom>
            <a:ln cap="flat" cmpd="sng" algn="ctr">
              <a:noFill/>
              <a:prstDash val="solid"/>
              <a:round/>
              <a:headEnd w="med" len="med"/>
              <a:tailEnd w="med" len="med"/>
            </a:ln>
          </p:spPr>
          <p:txBody>
            <a:bodyPr wrap="none" lIns="0" tIns="0" rIns="0" bIns="0" anchor="ctr" anchorCtr="0">
              <a:noAutofit/>
            </a:bodyPr>
            <a:p>
              <a:pPr marL="0" lvl="0" indent="0" algn="l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ko-KR" altLang="en-US" sz="5400" b="0" i="0" u="none" strike="noStrike" kern="1200" cap="none" spc="0" normalizeH="0" baseline="0" mc:Ignorable="hp" hp:hslEmbossed="0">
                  <a:solidFill>
                    <a:srgbClr val="ff0000"/>
                  </a:solidFill>
                  <a:latin typeface="Noto Sans KR Medium"/>
                  <a:ea typeface="Noto Sans KR Medium"/>
                </a:rPr>
                <a:t>강남역</a:t>
              </a:r>
              <a:endParaRPr xmlns:mc="http://schemas.openxmlformats.org/markup-compatibility/2006" xmlns:hp="http://schemas.haansoft.com/office/presentation/8.0" kumimoji="0" lang="ko-KR" altLang="en-US" sz="5400" b="0" i="0" u="none" strike="noStrike" kern="1200" cap="none" spc="0" normalizeH="0" baseline="0" mc:Ignorable="hp" hp:hslEmbossed="0">
                <a:solidFill>
                  <a:srgbClr val="ff0000"/>
                </a:solidFill>
                <a:latin typeface="Noto Sans KR Medium"/>
                <a:ea typeface="Noto Sans KR Medium"/>
              </a:endParaRPr>
            </a:p>
          </p:txBody>
        </p:sp>
        <p:sp>
          <p:nvSpPr>
            <p:cNvPr id="23" name="가로 글상자 5"/>
            <p:cNvSpPr txBox="1"/>
            <p:nvPr/>
          </p:nvSpPr>
          <p:spPr>
            <a:xfrm>
              <a:off x="2766062" y="2011483"/>
              <a:ext cx="1783074" cy="285176"/>
            </a:xfrm>
            <a:prstGeom prst="rect">
              <a:avLst/>
            </a:prstGeom>
            <a:ln cap="flat" cmpd="sng" algn="ctr">
              <a:noFill/>
              <a:prstDash val="solid"/>
              <a:round/>
              <a:headEnd w="med" len="med"/>
              <a:tailEnd w="med" len="med"/>
            </a:ln>
          </p:spPr>
          <p:txBody>
            <a:bodyPr vert="horz" wrap="none" anchor="b" anchorCtr="0">
              <a:noAutofit/>
            </a:bodyPr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Noto Sans KR Medium"/>
                  <a:ea typeface="Noto Sans KR Medium"/>
                </a:rPr>
                <a:t>오리역</a:t>
              </a:r>
              <a:r>
                <a:rPr xmlns:mc="http://schemas.openxmlformats.org/markup-compatibility/2006" xmlns:hp="http://schemas.haansoft.com/office/presentation/8.0" kumimoji="0" lang="en-US" altLang="ko-KR" sz="12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Noto Sans KR Medium"/>
                  <a:ea typeface="Noto Sans KR Medium"/>
                </a:rPr>
                <a:t>-</a:t>
              </a:r>
              <a:r>
                <a: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Noto Sans KR Medium"/>
                  <a:ea typeface="Noto Sans KR Medium"/>
                </a:rPr>
                <a:t>궁내동</a:t>
              </a:r>
              <a:endParaRPr xmlns:mc="http://schemas.openxmlformats.org/markup-compatibility/2006" xmlns:hp="http://schemas.haansoft.com/office/presentation/8.0" kumimoji="0" lang="ko-KR" altLang="en-US" sz="12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Noto Sans KR Medium"/>
                <a:ea typeface="Noto Sans KR Medium"/>
              </a:endParaRPr>
            </a:p>
          </p:txBody>
        </p:sp>
        <p:sp>
          <p:nvSpPr>
            <p:cNvPr id="24" name="위쪽/아래쪽 화살표 23"/>
            <p:cNvSpPr/>
            <p:nvPr/>
          </p:nvSpPr>
          <p:spPr>
            <a:xfrm rot="5400000">
              <a:off x="3490912" y="1101663"/>
              <a:ext cx="333375" cy="1486262"/>
            </a:xfrm>
            <a:prstGeom prst="up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cap="flat" cmpd="sng" algn="ctr">
              <a:noFill/>
              <a:prstDash val="solid"/>
              <a:round/>
              <a:headEnd w="med" len="med"/>
              <a:tailEnd w="med" len="med"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>
                <a:defRPr/>
              </a:pPr>
              <a:endParaRPr lang="ko-KR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한컴오피스">
      <a:maj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Phetsarath OT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Phetsarath OT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26</ep:Words>
  <ep:PresentationFormat>사용자 지정</ep:PresentationFormat>
  <ep:Paragraphs>20</ep:Paragraphs>
  <ep:Slides>2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ep:HeadingPairs>
  <ep:TitlesOfParts>
    <vt:vector size="3" baseType="lpstr">
      <vt:lpstr>한컴오피스</vt:lpstr>
      <vt:lpstr>슬라이드 1</vt:lpstr>
      <vt:lpstr>슬라이드 2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2024-01-14T14:20:43.485</dcterms:created>
  <dc:creator>Urbanmaid</dc:creator>
  <cp:lastModifiedBy>Urbanmaid</cp:lastModifiedBy>
  <dcterms:modified xsi:type="dcterms:W3CDTF">2024-01-14T14:49:11.216</dcterms:modified>
  <cp:revision>26</cp:revision>
  <cp:version>1100.0100.01</cp:version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