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8512175" cy="8512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29ADA0"/>
    <a:srgbClr val="3BD1C3"/>
    <a:srgbClr val="FF5B5B"/>
    <a:srgbClr val="2CE030"/>
    <a:srgbClr val="A0A3E4"/>
    <a:srgbClr val="FFDB01"/>
    <a:srgbClr val="43B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6" autoAdjust="0"/>
    <p:restoredTop sz="94660"/>
  </p:normalViewPr>
  <p:slideViewPr>
    <p:cSldViewPr snapToGrid="0">
      <p:cViewPr>
        <p:scale>
          <a:sx n="100" d="100"/>
          <a:sy n="100" d="100"/>
        </p:scale>
        <p:origin x="2890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413" y="1393081"/>
            <a:ext cx="7235349" cy="2963498"/>
          </a:xfrm>
        </p:spPr>
        <p:txBody>
          <a:bodyPr anchor="b"/>
          <a:lstStyle>
            <a:lvl1pPr algn="ctr">
              <a:defRPr sz="558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4022" y="4470863"/>
            <a:ext cx="6384131" cy="2055138"/>
          </a:xfrm>
        </p:spPr>
        <p:txBody>
          <a:bodyPr/>
          <a:lstStyle>
            <a:lvl1pPr marL="0" indent="0" algn="ctr">
              <a:buNone/>
              <a:defRPr sz="2234"/>
            </a:lvl1pPr>
            <a:lvl2pPr marL="425607" indent="0" algn="ctr">
              <a:buNone/>
              <a:defRPr sz="1862"/>
            </a:lvl2pPr>
            <a:lvl3pPr marL="851215" indent="0" algn="ctr">
              <a:buNone/>
              <a:defRPr sz="1676"/>
            </a:lvl3pPr>
            <a:lvl4pPr marL="1276822" indent="0" algn="ctr">
              <a:buNone/>
              <a:defRPr sz="1489"/>
            </a:lvl4pPr>
            <a:lvl5pPr marL="1702430" indent="0" algn="ctr">
              <a:buNone/>
              <a:defRPr sz="1489"/>
            </a:lvl5pPr>
            <a:lvl6pPr marL="2128037" indent="0" algn="ctr">
              <a:buNone/>
              <a:defRPr sz="1489"/>
            </a:lvl6pPr>
            <a:lvl7pPr marL="2553645" indent="0" algn="ctr">
              <a:buNone/>
              <a:defRPr sz="1489"/>
            </a:lvl7pPr>
            <a:lvl8pPr marL="2979252" indent="0" algn="ctr">
              <a:buNone/>
              <a:defRPr sz="1489"/>
            </a:lvl8pPr>
            <a:lvl9pPr marL="3404860" indent="0" algn="ctr">
              <a:buNone/>
              <a:defRPr sz="1489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46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422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1526" y="453194"/>
            <a:ext cx="1835438" cy="721367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5213" y="453194"/>
            <a:ext cx="5399911" cy="72136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673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5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779" y="2122135"/>
            <a:ext cx="7341751" cy="3540828"/>
          </a:xfrm>
        </p:spPr>
        <p:txBody>
          <a:bodyPr anchor="b"/>
          <a:lstStyle>
            <a:lvl1pPr>
              <a:defRPr sz="558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779" y="5696460"/>
            <a:ext cx="7341751" cy="1862038"/>
          </a:xfrm>
        </p:spPr>
        <p:txBody>
          <a:bodyPr/>
          <a:lstStyle>
            <a:lvl1pPr marL="0" indent="0">
              <a:buNone/>
              <a:defRPr sz="2234">
                <a:solidFill>
                  <a:schemeClr val="tx1"/>
                </a:solidFill>
              </a:defRPr>
            </a:lvl1pPr>
            <a:lvl2pPr marL="42560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851215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3pPr>
            <a:lvl4pPr marL="1276822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4pPr>
            <a:lvl5pPr marL="170243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5pPr>
            <a:lvl6pPr marL="2128037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6pPr>
            <a:lvl7pPr marL="2553645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7pPr>
            <a:lvl8pPr marL="2979252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8pPr>
            <a:lvl9pPr marL="340486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42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5212" y="2265972"/>
            <a:ext cx="3617674" cy="540089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9289" y="2265972"/>
            <a:ext cx="3617674" cy="540089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37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21" y="453196"/>
            <a:ext cx="7341751" cy="164529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322" y="2086666"/>
            <a:ext cx="3601048" cy="1022643"/>
          </a:xfrm>
        </p:spPr>
        <p:txBody>
          <a:bodyPr anchor="b"/>
          <a:lstStyle>
            <a:lvl1pPr marL="0" indent="0">
              <a:buNone/>
              <a:defRPr sz="2234" b="1"/>
            </a:lvl1pPr>
            <a:lvl2pPr marL="425607" indent="0">
              <a:buNone/>
              <a:defRPr sz="1862" b="1"/>
            </a:lvl2pPr>
            <a:lvl3pPr marL="851215" indent="0">
              <a:buNone/>
              <a:defRPr sz="1676" b="1"/>
            </a:lvl3pPr>
            <a:lvl4pPr marL="1276822" indent="0">
              <a:buNone/>
              <a:defRPr sz="1489" b="1"/>
            </a:lvl4pPr>
            <a:lvl5pPr marL="1702430" indent="0">
              <a:buNone/>
              <a:defRPr sz="1489" b="1"/>
            </a:lvl5pPr>
            <a:lvl6pPr marL="2128037" indent="0">
              <a:buNone/>
              <a:defRPr sz="1489" b="1"/>
            </a:lvl6pPr>
            <a:lvl7pPr marL="2553645" indent="0">
              <a:buNone/>
              <a:defRPr sz="1489" b="1"/>
            </a:lvl7pPr>
            <a:lvl8pPr marL="2979252" indent="0">
              <a:buNone/>
              <a:defRPr sz="1489" b="1"/>
            </a:lvl8pPr>
            <a:lvl9pPr marL="3404860" indent="0">
              <a:buNone/>
              <a:defRPr sz="148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22" y="3109309"/>
            <a:ext cx="3601048" cy="45733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289" y="2086666"/>
            <a:ext cx="3618783" cy="1022643"/>
          </a:xfrm>
        </p:spPr>
        <p:txBody>
          <a:bodyPr anchor="b"/>
          <a:lstStyle>
            <a:lvl1pPr marL="0" indent="0">
              <a:buNone/>
              <a:defRPr sz="2234" b="1"/>
            </a:lvl1pPr>
            <a:lvl2pPr marL="425607" indent="0">
              <a:buNone/>
              <a:defRPr sz="1862" b="1"/>
            </a:lvl2pPr>
            <a:lvl3pPr marL="851215" indent="0">
              <a:buNone/>
              <a:defRPr sz="1676" b="1"/>
            </a:lvl3pPr>
            <a:lvl4pPr marL="1276822" indent="0">
              <a:buNone/>
              <a:defRPr sz="1489" b="1"/>
            </a:lvl4pPr>
            <a:lvl5pPr marL="1702430" indent="0">
              <a:buNone/>
              <a:defRPr sz="1489" b="1"/>
            </a:lvl5pPr>
            <a:lvl6pPr marL="2128037" indent="0">
              <a:buNone/>
              <a:defRPr sz="1489" b="1"/>
            </a:lvl6pPr>
            <a:lvl7pPr marL="2553645" indent="0">
              <a:buNone/>
              <a:defRPr sz="1489" b="1"/>
            </a:lvl7pPr>
            <a:lvl8pPr marL="2979252" indent="0">
              <a:buNone/>
              <a:defRPr sz="1489" b="1"/>
            </a:lvl8pPr>
            <a:lvl9pPr marL="3404860" indent="0">
              <a:buNone/>
              <a:defRPr sz="148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289" y="3109309"/>
            <a:ext cx="3618783" cy="45733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542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7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8651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21" y="567478"/>
            <a:ext cx="2745398" cy="1986174"/>
          </a:xfrm>
        </p:spPr>
        <p:txBody>
          <a:bodyPr anchor="b"/>
          <a:lstStyle>
            <a:lvl1pPr>
              <a:defRPr sz="29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8783" y="1225598"/>
            <a:ext cx="4309289" cy="6049161"/>
          </a:xfrm>
        </p:spPr>
        <p:txBody>
          <a:bodyPr/>
          <a:lstStyle>
            <a:lvl1pPr>
              <a:defRPr sz="2979"/>
            </a:lvl1pPr>
            <a:lvl2pPr>
              <a:defRPr sz="2607"/>
            </a:lvl2pPr>
            <a:lvl3pPr>
              <a:defRPr sz="2234"/>
            </a:lvl3pPr>
            <a:lvl4pPr>
              <a:defRPr sz="1862"/>
            </a:lvl4pPr>
            <a:lvl5pPr>
              <a:defRPr sz="1862"/>
            </a:lvl5pPr>
            <a:lvl6pPr>
              <a:defRPr sz="1862"/>
            </a:lvl6pPr>
            <a:lvl7pPr>
              <a:defRPr sz="1862"/>
            </a:lvl7pPr>
            <a:lvl8pPr>
              <a:defRPr sz="1862"/>
            </a:lvl8pPr>
            <a:lvl9pPr>
              <a:defRPr sz="18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6321" y="2553653"/>
            <a:ext cx="2745398" cy="4730957"/>
          </a:xfrm>
        </p:spPr>
        <p:txBody>
          <a:bodyPr/>
          <a:lstStyle>
            <a:lvl1pPr marL="0" indent="0">
              <a:buNone/>
              <a:defRPr sz="1489"/>
            </a:lvl1pPr>
            <a:lvl2pPr marL="425607" indent="0">
              <a:buNone/>
              <a:defRPr sz="1303"/>
            </a:lvl2pPr>
            <a:lvl3pPr marL="851215" indent="0">
              <a:buNone/>
              <a:defRPr sz="1117"/>
            </a:lvl3pPr>
            <a:lvl4pPr marL="1276822" indent="0">
              <a:buNone/>
              <a:defRPr sz="931"/>
            </a:lvl4pPr>
            <a:lvl5pPr marL="1702430" indent="0">
              <a:buNone/>
              <a:defRPr sz="931"/>
            </a:lvl5pPr>
            <a:lvl6pPr marL="2128037" indent="0">
              <a:buNone/>
              <a:defRPr sz="931"/>
            </a:lvl6pPr>
            <a:lvl7pPr marL="2553645" indent="0">
              <a:buNone/>
              <a:defRPr sz="931"/>
            </a:lvl7pPr>
            <a:lvl8pPr marL="2979252" indent="0">
              <a:buNone/>
              <a:defRPr sz="931"/>
            </a:lvl8pPr>
            <a:lvl9pPr marL="3404860" indent="0">
              <a:buNone/>
              <a:defRPr sz="93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09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21" y="567478"/>
            <a:ext cx="2745398" cy="1986174"/>
          </a:xfrm>
        </p:spPr>
        <p:txBody>
          <a:bodyPr anchor="b"/>
          <a:lstStyle>
            <a:lvl1pPr>
              <a:defRPr sz="297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18783" y="1225598"/>
            <a:ext cx="4309289" cy="6049161"/>
          </a:xfrm>
        </p:spPr>
        <p:txBody>
          <a:bodyPr anchor="t"/>
          <a:lstStyle>
            <a:lvl1pPr marL="0" indent="0">
              <a:buNone/>
              <a:defRPr sz="2979"/>
            </a:lvl1pPr>
            <a:lvl2pPr marL="425607" indent="0">
              <a:buNone/>
              <a:defRPr sz="2607"/>
            </a:lvl2pPr>
            <a:lvl3pPr marL="851215" indent="0">
              <a:buNone/>
              <a:defRPr sz="2234"/>
            </a:lvl3pPr>
            <a:lvl4pPr marL="1276822" indent="0">
              <a:buNone/>
              <a:defRPr sz="1862"/>
            </a:lvl4pPr>
            <a:lvl5pPr marL="1702430" indent="0">
              <a:buNone/>
              <a:defRPr sz="1862"/>
            </a:lvl5pPr>
            <a:lvl6pPr marL="2128037" indent="0">
              <a:buNone/>
              <a:defRPr sz="1862"/>
            </a:lvl6pPr>
            <a:lvl7pPr marL="2553645" indent="0">
              <a:buNone/>
              <a:defRPr sz="1862"/>
            </a:lvl7pPr>
            <a:lvl8pPr marL="2979252" indent="0">
              <a:buNone/>
              <a:defRPr sz="1862"/>
            </a:lvl8pPr>
            <a:lvl9pPr marL="3404860" indent="0">
              <a:buNone/>
              <a:defRPr sz="186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6321" y="2553653"/>
            <a:ext cx="2745398" cy="4730957"/>
          </a:xfrm>
        </p:spPr>
        <p:txBody>
          <a:bodyPr/>
          <a:lstStyle>
            <a:lvl1pPr marL="0" indent="0">
              <a:buNone/>
              <a:defRPr sz="1489"/>
            </a:lvl1pPr>
            <a:lvl2pPr marL="425607" indent="0">
              <a:buNone/>
              <a:defRPr sz="1303"/>
            </a:lvl2pPr>
            <a:lvl3pPr marL="851215" indent="0">
              <a:buNone/>
              <a:defRPr sz="1117"/>
            </a:lvl3pPr>
            <a:lvl4pPr marL="1276822" indent="0">
              <a:buNone/>
              <a:defRPr sz="931"/>
            </a:lvl4pPr>
            <a:lvl5pPr marL="1702430" indent="0">
              <a:buNone/>
              <a:defRPr sz="931"/>
            </a:lvl5pPr>
            <a:lvl6pPr marL="2128037" indent="0">
              <a:buNone/>
              <a:defRPr sz="931"/>
            </a:lvl6pPr>
            <a:lvl7pPr marL="2553645" indent="0">
              <a:buNone/>
              <a:defRPr sz="931"/>
            </a:lvl7pPr>
            <a:lvl8pPr marL="2979252" indent="0">
              <a:buNone/>
              <a:defRPr sz="931"/>
            </a:lvl8pPr>
            <a:lvl9pPr marL="3404860" indent="0">
              <a:buNone/>
              <a:defRPr sz="93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94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212" y="453196"/>
            <a:ext cx="7341751" cy="1645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12" y="2265972"/>
            <a:ext cx="7341751" cy="5400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212" y="7889527"/>
            <a:ext cx="1915239" cy="453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92D9-58F2-4862-98E0-DD728D7856D5}" type="datetimeFigureOut">
              <a:rPr lang="ko-KR" altLang="en-US" smtClean="0"/>
              <a:t>2021-04-11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658" y="7889527"/>
            <a:ext cx="2872859" cy="453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11724" y="7889527"/>
            <a:ext cx="1915239" cy="453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A3572-3DA0-442D-9016-E2EC70087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57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1215" rtl="0" eaLnBrk="1" latinLnBrk="1" hangingPunct="1">
        <a:lnSpc>
          <a:spcPct val="90000"/>
        </a:lnSpc>
        <a:spcBef>
          <a:spcPct val="0"/>
        </a:spcBef>
        <a:buNone/>
        <a:defRPr sz="40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804" indent="-212804" algn="l" defTabSz="851215" rtl="0" eaLnBrk="1" latinLnBrk="1" hangingPunct="1">
        <a:lnSpc>
          <a:spcPct val="90000"/>
        </a:lnSpc>
        <a:spcBef>
          <a:spcPts val="931"/>
        </a:spcBef>
        <a:buFont typeface="Arial" panose="020B0604020202020204" pitchFamily="34" charset="0"/>
        <a:buChar char="•"/>
        <a:defRPr sz="2607" kern="1200">
          <a:solidFill>
            <a:schemeClr val="tx1"/>
          </a:solidFill>
          <a:latin typeface="+mn-lt"/>
          <a:ea typeface="+mn-ea"/>
          <a:cs typeface="+mn-cs"/>
        </a:defRPr>
      </a:lvl1pPr>
      <a:lvl2pPr marL="638411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2234" kern="1200">
          <a:solidFill>
            <a:schemeClr val="tx1"/>
          </a:solidFill>
          <a:latin typeface="+mn-lt"/>
          <a:ea typeface="+mn-ea"/>
          <a:cs typeface="+mn-cs"/>
        </a:defRPr>
      </a:lvl2pPr>
      <a:lvl3pPr marL="1064019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489626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4pPr>
      <a:lvl5pPr marL="1915234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5pPr>
      <a:lvl6pPr marL="2340841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6pPr>
      <a:lvl7pPr marL="2766449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7pPr>
      <a:lvl8pPr marL="3192056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8pPr>
      <a:lvl9pPr marL="3617664" indent="-212804" algn="l" defTabSz="851215" rtl="0" eaLnBrk="1" latinLnBrk="1" hangingPunct="1">
        <a:lnSpc>
          <a:spcPct val="90000"/>
        </a:lnSpc>
        <a:spcBef>
          <a:spcPts val="465"/>
        </a:spcBef>
        <a:buFont typeface="Arial" panose="020B0604020202020204" pitchFamily="34" charset="0"/>
        <a:buChar char="•"/>
        <a:defRPr sz="16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1pPr>
      <a:lvl2pPr marL="425607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2pPr>
      <a:lvl3pPr marL="851215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3pPr>
      <a:lvl4pPr marL="1276822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4pPr>
      <a:lvl5pPr marL="1702430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5pPr>
      <a:lvl6pPr marL="2128037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6pPr>
      <a:lvl7pPr marL="2553645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7pPr>
      <a:lvl8pPr marL="2979252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8pPr>
      <a:lvl9pPr marL="3404860" algn="l" defTabSz="851215" rtl="0" eaLnBrk="1" latinLnBrk="1" hangingPunct="1">
        <a:defRPr sz="16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그리기, 표지판이(가) 표시된 사진&#10;&#10;자동 생성된 설명">
            <a:extLst>
              <a:ext uri="{FF2B5EF4-FFF2-40B4-BE49-F238E27FC236}">
                <a16:creationId xmlns:a16="http://schemas.microsoft.com/office/drawing/2014/main" id="{8683A768-1507-4300-B750-9549C81E00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93" y="0"/>
            <a:ext cx="3522134" cy="1981200"/>
          </a:xfrm>
          <a:prstGeom prst="rect">
            <a:avLst/>
          </a:prstGeom>
          <a:solidFill>
            <a:schemeClr val="bg1"/>
          </a:solidFill>
          <a:effectLst/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6CD5D137-42F8-4DB5-B873-42F40D807B60}"/>
              </a:ext>
            </a:extLst>
          </p:cNvPr>
          <p:cNvGrpSpPr/>
          <p:nvPr/>
        </p:nvGrpSpPr>
        <p:grpSpPr>
          <a:xfrm>
            <a:off x="279405" y="1542009"/>
            <a:ext cx="5531208" cy="878381"/>
            <a:chOff x="470581" y="1798318"/>
            <a:chExt cx="5531208" cy="87838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8FE7875-C00B-4095-BC09-5D1A18569AF1}"/>
                </a:ext>
              </a:extLst>
            </p:cNvPr>
            <p:cNvSpPr txBox="1"/>
            <p:nvPr/>
          </p:nvSpPr>
          <p:spPr>
            <a:xfrm>
              <a:off x="470581" y="1798319"/>
              <a:ext cx="1890233" cy="878379"/>
            </a:xfrm>
            <a:prstGeom prst="parallelogram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5999" dirty="0">
                  <a:latin typeface="Antique Olive Std Nord" panose="020B0A070405040B0204" pitchFamily="34" charset="0"/>
                </a:rPr>
                <a:t>XF</a:t>
              </a:r>
              <a:endParaRPr lang="ko-KR" altLang="en-US" dirty="0">
                <a:latin typeface="Antique Olive Std Nord" panose="020B0A070405040B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C02AA8-2D4D-4EDB-8B6D-28707D397BF7}"/>
                </a:ext>
              </a:extLst>
            </p:cNvPr>
            <p:cNvSpPr txBox="1"/>
            <p:nvPr/>
          </p:nvSpPr>
          <p:spPr>
            <a:xfrm>
              <a:off x="2202871" y="1798318"/>
              <a:ext cx="3798918" cy="87837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5400" i="1" dirty="0">
                  <a:latin typeface="Arial Black" panose="020B0A04020102020204" pitchFamily="34" charset="0"/>
                </a:rPr>
                <a:t>ROMCOM</a:t>
              </a:r>
              <a:endParaRPr lang="ko-KR" altLang="en-US" sz="1200" i="1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CE86199B-FB0A-4E7B-99EB-15BA91A5043A}"/>
              </a:ext>
            </a:extLst>
          </p:cNvPr>
          <p:cNvGrpSpPr/>
          <p:nvPr/>
        </p:nvGrpSpPr>
        <p:grpSpPr>
          <a:xfrm>
            <a:off x="279405" y="2721185"/>
            <a:ext cx="5503994" cy="878381"/>
            <a:chOff x="647422" y="3250457"/>
            <a:chExt cx="5503995" cy="878380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C92C9CF0-1387-4486-9043-9CD3FA0460F1}"/>
                </a:ext>
              </a:extLst>
            </p:cNvPr>
            <p:cNvSpPr/>
            <p:nvPr/>
          </p:nvSpPr>
          <p:spPr>
            <a:xfrm>
              <a:off x="647422" y="3250458"/>
              <a:ext cx="941098" cy="878379"/>
            </a:xfrm>
            <a:prstGeom prst="triangle">
              <a:avLst/>
            </a:prstGeom>
            <a:noFill/>
            <a:ln w="381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57316BA6-4AD6-4630-B66E-77D8BDD67BB6}"/>
                </a:ext>
              </a:extLst>
            </p:cNvPr>
            <p:cNvCxnSpPr>
              <a:cxnSpLocks/>
              <a:stCxn id="6" idx="1"/>
              <a:endCxn id="6" idx="5"/>
            </p:cNvCxnSpPr>
            <p:nvPr/>
          </p:nvCxnSpPr>
          <p:spPr>
            <a:xfrm>
              <a:off x="882697" y="3689648"/>
              <a:ext cx="4705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89FEA2AF-BAE0-4A07-B86F-8F51F1F38D40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>
              <a:off x="1117971" y="3250458"/>
              <a:ext cx="2352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원호 23">
              <a:extLst>
                <a:ext uri="{FF2B5EF4-FFF2-40B4-BE49-F238E27FC236}">
                  <a16:creationId xmlns:a16="http://schemas.microsoft.com/office/drawing/2014/main" id="{35AFA3F4-ED77-46D3-A145-36D402787BF1}"/>
                </a:ext>
              </a:extLst>
            </p:cNvPr>
            <p:cNvSpPr/>
            <p:nvPr/>
          </p:nvSpPr>
          <p:spPr>
            <a:xfrm>
              <a:off x="1133646" y="3250457"/>
              <a:ext cx="439200" cy="439169"/>
            </a:xfrm>
            <a:prstGeom prst="arc">
              <a:avLst>
                <a:gd name="adj1" fmla="val 16200000"/>
                <a:gd name="adj2" fmla="val 5576066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21A4A1D-953F-4048-B958-0F4A1781B91C}"/>
                </a:ext>
              </a:extLst>
            </p:cNvPr>
            <p:cNvSpPr txBox="1"/>
            <p:nvPr/>
          </p:nvSpPr>
          <p:spPr>
            <a:xfrm>
              <a:off x="1622674" y="3250458"/>
              <a:ext cx="4528743" cy="87837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7199" dirty="0">
                  <a:latin typeface="Gill Sans Nova Cond Lt" panose="020B0604020202020204" pitchFamily="34" charset="0"/>
                </a:rPr>
                <a:t>ART.PROSWEAR.NET</a:t>
              </a:r>
              <a:endParaRPr lang="ko-KR" altLang="en-US" dirty="0">
                <a:latin typeface="Gill Sans Nova Cond Lt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645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35E6D6-FEAB-4187-B8D9-9EBF74AB6876}"/>
              </a:ext>
            </a:extLst>
          </p:cNvPr>
          <p:cNvSpPr txBox="1"/>
          <p:nvPr/>
        </p:nvSpPr>
        <p:spPr>
          <a:xfrm>
            <a:off x="248817" y="235681"/>
            <a:ext cx="2386318" cy="878380"/>
          </a:xfrm>
          <a:prstGeom prst="rect">
            <a:avLst/>
          </a:prstGeom>
          <a:noFill/>
          <a:ln w="2540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7199" b="1" dirty="0">
                <a:latin typeface="Gill Sans Nova Cond Lt" panose="020B0604020202020204" pitchFamily="34" charset="0"/>
              </a:rPr>
              <a:t>MIRAMAR</a:t>
            </a:r>
            <a:endParaRPr lang="ko-KR" altLang="en-US" b="1" dirty="0">
              <a:latin typeface="Gill Sans Nova Cond Lt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CB2E42-CCD7-4E72-84C2-3F7DE0A4F76A}"/>
              </a:ext>
            </a:extLst>
          </p:cNvPr>
          <p:cNvSpPr txBox="1"/>
          <p:nvPr/>
        </p:nvSpPr>
        <p:spPr>
          <a:xfrm>
            <a:off x="248817" y="1116987"/>
            <a:ext cx="2386318" cy="878380"/>
          </a:xfrm>
          <a:prstGeom prst="rect">
            <a:avLst/>
          </a:prstGeom>
          <a:noFill/>
          <a:ln w="2540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7199" b="1" dirty="0">
                <a:latin typeface="Gill Sans Nova Cond Lt" panose="020B0604020202020204" pitchFamily="34" charset="0"/>
              </a:rPr>
              <a:t>GVX</a:t>
            </a:r>
            <a:endParaRPr lang="ko-KR" altLang="en-US" b="1" dirty="0">
              <a:latin typeface="Gill Sans Nova Cond Lt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557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9</Words>
  <Application>Microsoft Office PowerPoint</Application>
  <PresentationFormat>사용자 지정</PresentationFormat>
  <Paragraphs>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Antique Olive Std Nord</vt:lpstr>
      <vt:lpstr>Arial</vt:lpstr>
      <vt:lpstr>Arial Black</vt:lpstr>
      <vt:lpstr>Calibri</vt:lpstr>
      <vt:lpstr>Calibri Light</vt:lpstr>
      <vt:lpstr>Gill Sans Nova Cond Lt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kang.park.2001@gmail.com</dc:creator>
  <cp:lastModifiedBy>박 강</cp:lastModifiedBy>
  <cp:revision>41</cp:revision>
  <dcterms:created xsi:type="dcterms:W3CDTF">2020-09-28T05:00:47Z</dcterms:created>
  <dcterms:modified xsi:type="dcterms:W3CDTF">2021-04-11T13:34:12Z</dcterms:modified>
</cp:coreProperties>
</file>